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5" r:id="rId2"/>
    <p:sldId id="281" r:id="rId3"/>
    <p:sldId id="296" r:id="rId4"/>
    <p:sldId id="297" r:id="rId5"/>
    <p:sldId id="299" r:id="rId6"/>
    <p:sldId id="298" r:id="rId7"/>
    <p:sldId id="318" r:id="rId8"/>
    <p:sldId id="310" r:id="rId9"/>
    <p:sldId id="300" r:id="rId10"/>
    <p:sldId id="313" r:id="rId11"/>
    <p:sldId id="312" r:id="rId12"/>
    <p:sldId id="311" r:id="rId13"/>
    <p:sldId id="309" r:id="rId14"/>
    <p:sldId id="303" r:id="rId15"/>
    <p:sldId id="302" r:id="rId16"/>
    <p:sldId id="307" r:id="rId17"/>
    <p:sldId id="314" r:id="rId18"/>
    <p:sldId id="308" r:id="rId19"/>
    <p:sldId id="315" r:id="rId20"/>
    <p:sldId id="316" r:id="rId21"/>
    <p:sldId id="317" r:id="rId22"/>
    <p:sldId id="319" r:id="rId23"/>
    <p:sldId id="320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EDE"/>
    <a:srgbClr val="F0F0F0"/>
    <a:srgbClr val="2880C8"/>
    <a:srgbClr val="F4B183"/>
    <a:srgbClr val="283849"/>
    <a:srgbClr val="353B1F"/>
    <a:srgbClr val="243447"/>
    <a:srgbClr val="5B89C0"/>
    <a:srgbClr val="0099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29358-FE1A-4A7A-B1D6-2CE56F40DD9D}" v="10" dt="2020-11-05T07:56:04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68" autoAdjust="0"/>
    <p:restoredTop sz="94660"/>
  </p:normalViewPr>
  <p:slideViewPr>
    <p:cSldViewPr snapToGrid="0">
      <p:cViewPr varScale="1">
        <p:scale>
          <a:sx n="69" d="100"/>
          <a:sy n="69" d="100"/>
        </p:scale>
        <p:origin x="35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7531C-FA80-4DFD-AF0C-24398FCEDB9D}" type="datetimeFigureOut">
              <a:rPr lang="en-IL" smtClean="0"/>
              <a:t>15/10/2021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9AE20-7F79-41F0-8782-97F75436ED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2888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87BCE5-AC70-4311-9778-A25F3831C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9B7D49-82A5-4D90-AFDD-F0392039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257B0E-5359-4401-9676-F92A7EEF1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18FD6C-7711-4C11-B0CE-47DD64DD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8D552C-A657-4EBC-9D73-8DBB457F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86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73C5A-7F58-4949-B184-F4F4D006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6698ED-CA20-4655-A26A-2C2480FDA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07BE94-C735-4339-8D47-9ADB56ABD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94D800-AB4B-4A6F-AEFD-FDCCFDAB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45E8F0-EC4C-4FF3-B939-6E91180F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23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1FF21E-EB5A-436A-BE3E-D8702D11F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3DD0375-E641-40E6-B482-A1CDB3C52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3F43E4-EE0C-4660-BB54-04909FC6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B3899D-E089-43DF-A579-D729994B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004C15-9AD9-4BBC-962C-2D3EADD9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66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141AF-9ED2-4323-9293-66536260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CC3D51-8C4A-44B3-A884-97D07C4C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E22531-3936-4121-9660-61AF9C29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F7EAC8-8F7D-434D-B3B7-06B6CF26A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9FE769-70CD-4112-B838-4B37F6A1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76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202F3E-1C93-4C06-87A2-142800F4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2E15B0-C6F6-4809-8686-13D8E548D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592430-F332-474F-B24E-375A3B7A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4C6269-2C81-4D14-A917-0FD22A24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4D4B0D-EDD9-4F9C-B2E4-F5A5AFC4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7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E1E7A-0435-4800-97D3-C1C51701B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315189-DFF3-4D52-AEA2-726C34D86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682CA1-0316-40D7-BFB2-6883202FE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382EB4-9918-4ED6-801E-29FB89BC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F5EBBA-D540-46FE-9F08-52816E64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3DB861-1A04-4C35-9957-87AD157E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0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5E4EE8-BB3B-4ACD-9907-9FB8F689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275489-823D-44AB-860C-94BD38FA7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9DB43C-E9E6-492D-8F03-AF0C3AFDA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4688E1-22A0-4361-A3BF-73BB38E3B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8864E31-C076-4874-9554-0EC7DD2EA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1594A5E-6889-49ED-B361-AFF1F646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9DF97EC-F947-4A6B-A4E9-E1CE981E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52B2DC1-F161-4963-AF00-2A7D810B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2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D57C0-93D6-4F42-83AF-ACB3440C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090A72-D375-47C6-B64A-1C771106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0B91AB-5DFB-4BF0-B5BA-90105317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EBDC5E-AF2B-4233-9212-E44CB7E2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40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E0E6B65-038E-4016-93E1-6CC6FC15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92B2DD-F7E0-4620-A6FE-0E1ECA09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503676-E1C1-4DA8-8587-F83FE0E9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39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5EE60-150C-4418-BF88-424E09D2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EFBB-0E43-4FB7-B719-5C08D828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197BF7-E014-4032-8F6C-2CF65AF6F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CCAAD9-B940-4E61-8D43-CDC3EA0C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A44692-F5F8-4D82-BD41-7D42BB0C3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DD237C-BF4F-427E-AD19-028341B3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686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949C24-56CF-4F78-8CD0-297CC5AA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E8A0C4C-B108-4A58-B6BF-FB8DBD60A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DA2127D-6A4E-4C95-8774-2B0519F33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0F02F2-6B77-4E8A-A18F-1C270346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E82410-87B1-4442-907B-EBD921E8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40D8DE-AC66-434C-9319-7327F977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6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6390451-3B68-4D2E-91F2-3E538615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D0ED90-465E-419D-951B-9411CF56A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F161FE-ABB0-448A-8CD5-8558862FD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37331-4A4D-457B-ACD8-2605CE331484}" type="datetimeFigureOut">
              <a:rPr lang="fr-FR" smtClean="0"/>
              <a:t>15/10/2021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60381-5374-48C6-9E9D-253209679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8FBE7-8212-4E01-A90E-B9523C97A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04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7.pn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1.png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5.png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.jpe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8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61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sv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66.png"/><Relationship Id="rId4" Type="http://schemas.openxmlformats.org/officeDocument/2006/relationships/image" Target="../media/image36.sv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png"/><Relationship Id="rId7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36.svg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103" name="מלבן: פינות מעוגלות 3">
            <a:extLst>
              <a:ext uri="{FF2B5EF4-FFF2-40B4-BE49-F238E27FC236}">
                <a16:creationId xmlns:a16="http://schemas.microsoft.com/office/drawing/2014/main" id="{1B57663B-3055-4D78-A5C8-B859F8C68AC6}"/>
              </a:ext>
            </a:extLst>
          </p:cNvPr>
          <p:cNvSpPr/>
          <p:nvPr/>
        </p:nvSpPr>
        <p:spPr>
          <a:xfrm>
            <a:off x="130717" y="170315"/>
            <a:ext cx="11930565" cy="6635971"/>
          </a:xfrm>
          <a:prstGeom prst="roundRect">
            <a:avLst>
              <a:gd name="adj" fmla="val 6864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7DF536E-4C61-4E68-A48F-4201EACBDBDB}"/>
              </a:ext>
            </a:extLst>
          </p:cNvPr>
          <p:cNvSpPr/>
          <p:nvPr/>
        </p:nvSpPr>
        <p:spPr>
          <a:xfrm>
            <a:off x="1257945" y="306743"/>
            <a:ext cx="10020044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Home Page</a:t>
            </a:r>
          </a:p>
        </p:txBody>
      </p:sp>
      <p:pic>
        <p:nvPicPr>
          <p:cNvPr id="11" name="Graphic 166" descr="Arrow Right">
            <a:extLst>
              <a:ext uri="{FF2B5EF4-FFF2-40B4-BE49-F238E27FC236}">
                <a16:creationId xmlns:a16="http://schemas.microsoft.com/office/drawing/2014/main" id="{1B758C06-0C1F-4522-8B0F-650F1FC302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705212" y="815349"/>
            <a:ext cx="374352" cy="388323"/>
          </a:xfrm>
          <a:prstGeom prst="rect">
            <a:avLst/>
          </a:prstGeom>
        </p:spPr>
      </p:pic>
      <p:pic>
        <p:nvPicPr>
          <p:cNvPr id="12" name="Graphic 166" descr="Arrow Right">
            <a:extLst>
              <a:ext uri="{FF2B5EF4-FFF2-40B4-BE49-F238E27FC236}">
                <a16:creationId xmlns:a16="http://schemas.microsoft.com/office/drawing/2014/main" id="{DCAC2535-89CE-407F-9B28-236E3B5E18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359558" y="815349"/>
            <a:ext cx="374352" cy="388323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F8230B3-62CA-41D7-AEAF-0E31F748DBAB}"/>
              </a:ext>
            </a:extLst>
          </p:cNvPr>
          <p:cNvSpPr/>
          <p:nvPr/>
        </p:nvSpPr>
        <p:spPr>
          <a:xfrm>
            <a:off x="1236592" y="1293340"/>
            <a:ext cx="1311591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About Us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BC899BC-C546-455D-9110-9DDEA22DB7C4}"/>
              </a:ext>
            </a:extLst>
          </p:cNvPr>
          <p:cNvSpPr/>
          <p:nvPr/>
        </p:nvSpPr>
        <p:spPr>
          <a:xfrm>
            <a:off x="10730077" y="3895105"/>
            <a:ext cx="1222032" cy="529311"/>
          </a:xfrm>
          <a:prstGeom prst="roundRect">
            <a:avLst>
              <a:gd name="adj" fmla="val 25948"/>
            </a:avLst>
          </a:prstGeom>
          <a:solidFill>
            <a:srgbClr val="8EBEDE">
              <a:alpha val="76000"/>
            </a:srgbClr>
          </a:solidFill>
          <a:ln>
            <a:solidFill>
              <a:srgbClr val="8EB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Search</a:t>
            </a:r>
            <a:r>
              <a:rPr lang="fr-FR" dirty="0"/>
              <a:t> package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2FF203C-7E97-4BEE-94F7-803E7267AD9A}"/>
              </a:ext>
            </a:extLst>
          </p:cNvPr>
          <p:cNvSpPr/>
          <p:nvPr/>
        </p:nvSpPr>
        <p:spPr>
          <a:xfrm>
            <a:off x="8834054" y="3930358"/>
            <a:ext cx="1709039" cy="529311"/>
          </a:xfrm>
          <a:prstGeom prst="roundRect">
            <a:avLst>
              <a:gd name="adj" fmla="val 25306"/>
            </a:avLst>
          </a:prstGeom>
          <a:solidFill>
            <a:srgbClr val="8EBEDE">
              <a:alpha val="76000"/>
            </a:srgbClr>
          </a:solidFill>
          <a:ln>
            <a:solidFill>
              <a:srgbClr val="8EB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Recommended</a:t>
            </a:r>
            <a:r>
              <a:rPr lang="fr-FR" dirty="0"/>
              <a:t> package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87FDFD3-D388-4926-B3E6-A2424A6B1F77}"/>
              </a:ext>
            </a:extLst>
          </p:cNvPr>
          <p:cNvSpPr/>
          <p:nvPr/>
        </p:nvSpPr>
        <p:spPr>
          <a:xfrm>
            <a:off x="3538788" y="1293340"/>
            <a:ext cx="1961766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Login</a:t>
            </a:r>
          </a:p>
        </p:txBody>
      </p:sp>
      <p:pic>
        <p:nvPicPr>
          <p:cNvPr id="22" name="Graphic 166" descr="Arrow Right">
            <a:extLst>
              <a:ext uri="{FF2B5EF4-FFF2-40B4-BE49-F238E27FC236}">
                <a16:creationId xmlns:a16="http://schemas.microsoft.com/office/drawing/2014/main" id="{9CB00523-6E19-4AB2-9663-0A1736388BA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361151">
            <a:off x="2945441" y="1860863"/>
            <a:ext cx="736921" cy="388323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ADB1BC0-E017-4B60-9123-977FDEEBD26E}"/>
              </a:ext>
            </a:extLst>
          </p:cNvPr>
          <p:cNvSpPr/>
          <p:nvPr/>
        </p:nvSpPr>
        <p:spPr>
          <a:xfrm>
            <a:off x="5552865" y="2316632"/>
            <a:ext cx="2038496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Customer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849D887-4DE7-4E4F-BF32-F92983DBEB11}"/>
              </a:ext>
            </a:extLst>
          </p:cNvPr>
          <p:cNvSpPr/>
          <p:nvPr/>
        </p:nvSpPr>
        <p:spPr>
          <a:xfrm>
            <a:off x="1116918" y="2356474"/>
            <a:ext cx="2166330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Manager/Agent</a:t>
            </a:r>
          </a:p>
        </p:txBody>
      </p:sp>
      <p:pic>
        <p:nvPicPr>
          <p:cNvPr id="25" name="Graphic 166" descr="Arrow Right">
            <a:extLst>
              <a:ext uri="{FF2B5EF4-FFF2-40B4-BE49-F238E27FC236}">
                <a16:creationId xmlns:a16="http://schemas.microsoft.com/office/drawing/2014/main" id="{997AD826-12A3-46BC-8216-FB1B551174D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948763" y="2825269"/>
            <a:ext cx="374352" cy="388323"/>
          </a:xfrm>
          <a:prstGeom prst="rect">
            <a:avLst/>
          </a:prstGeom>
        </p:spPr>
      </p:pic>
      <p:pic>
        <p:nvPicPr>
          <p:cNvPr id="26" name="Graphic 166" descr="Arrow Right">
            <a:extLst>
              <a:ext uri="{FF2B5EF4-FFF2-40B4-BE49-F238E27FC236}">
                <a16:creationId xmlns:a16="http://schemas.microsoft.com/office/drawing/2014/main" id="{86FC87EC-4395-46E2-9CEF-3642A217F7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343643" y="2787592"/>
            <a:ext cx="374352" cy="388323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3993183-3ABF-4C48-9B8E-2001E59E8690}"/>
              </a:ext>
            </a:extLst>
          </p:cNvPr>
          <p:cNvSpPr/>
          <p:nvPr/>
        </p:nvSpPr>
        <p:spPr>
          <a:xfrm>
            <a:off x="2567156" y="3270358"/>
            <a:ext cx="1493493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Agent menu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194E09B-DA6F-450A-9288-F683B3154025}"/>
              </a:ext>
            </a:extLst>
          </p:cNvPr>
          <p:cNvSpPr/>
          <p:nvPr/>
        </p:nvSpPr>
        <p:spPr>
          <a:xfrm>
            <a:off x="629037" y="3301125"/>
            <a:ext cx="1773225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Manager menu</a:t>
            </a:r>
          </a:p>
        </p:txBody>
      </p:sp>
      <p:pic>
        <p:nvPicPr>
          <p:cNvPr id="29" name="Graphic 166" descr="Arrow Right">
            <a:extLst>
              <a:ext uri="{FF2B5EF4-FFF2-40B4-BE49-F238E27FC236}">
                <a16:creationId xmlns:a16="http://schemas.microsoft.com/office/drawing/2014/main" id="{F8711D1A-58F1-40CC-88DA-9E853D6D409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23903" y="3714691"/>
            <a:ext cx="374352" cy="388323"/>
          </a:xfrm>
          <a:prstGeom prst="rect">
            <a:avLst/>
          </a:prstGeom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4C7E21A-7361-4BAE-9384-26640D69C635}"/>
              </a:ext>
            </a:extLst>
          </p:cNvPr>
          <p:cNvSpPr/>
          <p:nvPr/>
        </p:nvSpPr>
        <p:spPr>
          <a:xfrm>
            <a:off x="321212" y="4172995"/>
            <a:ext cx="1995538" cy="907160"/>
          </a:xfrm>
          <a:prstGeom prst="roundRect">
            <a:avLst>
              <a:gd name="adj" fmla="val 2773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Statistics</a:t>
            </a:r>
            <a:endParaRPr lang="fr-FR" dirty="0"/>
          </a:p>
          <a:p>
            <a:pPr algn="ctr"/>
            <a:r>
              <a:rPr lang="fr-FR" dirty="0" err="1"/>
              <a:t>Add</a:t>
            </a:r>
            <a:r>
              <a:rPr lang="fr-FR" dirty="0"/>
              <a:t> agent</a:t>
            </a:r>
          </a:p>
          <a:p>
            <a:pPr algn="ctr"/>
            <a:r>
              <a:rPr lang="fr-FR" dirty="0" err="1"/>
              <a:t>View</a:t>
            </a:r>
            <a:r>
              <a:rPr lang="fr-FR" dirty="0"/>
              <a:t> DB</a:t>
            </a:r>
          </a:p>
        </p:txBody>
      </p:sp>
      <p:pic>
        <p:nvPicPr>
          <p:cNvPr id="31" name="Graphic 73" descr="Circle with left arrow">
            <a:extLst>
              <a:ext uri="{FF2B5EF4-FFF2-40B4-BE49-F238E27FC236}">
                <a16:creationId xmlns:a16="http://schemas.microsoft.com/office/drawing/2014/main" id="{4BC4D539-2778-43CD-B584-75BFA6E9524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48636" y="4172995"/>
            <a:ext cx="239955" cy="239955"/>
          </a:xfrm>
          <a:prstGeom prst="rect">
            <a:avLst/>
          </a:prstGeom>
        </p:spPr>
      </p:pic>
      <p:pic>
        <p:nvPicPr>
          <p:cNvPr id="32" name="Graphic 73" descr="Circle with left arrow">
            <a:extLst>
              <a:ext uri="{FF2B5EF4-FFF2-40B4-BE49-F238E27FC236}">
                <a16:creationId xmlns:a16="http://schemas.microsoft.com/office/drawing/2014/main" id="{6135C414-874C-4FF0-ABFF-1AE9A8E389B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51708" y="4436744"/>
            <a:ext cx="239955" cy="239955"/>
          </a:xfrm>
          <a:prstGeom prst="rect">
            <a:avLst/>
          </a:prstGeom>
        </p:spPr>
      </p:pic>
      <p:pic>
        <p:nvPicPr>
          <p:cNvPr id="33" name="Graphic 73" descr="Circle with left arrow">
            <a:extLst>
              <a:ext uri="{FF2B5EF4-FFF2-40B4-BE49-F238E27FC236}">
                <a16:creationId xmlns:a16="http://schemas.microsoft.com/office/drawing/2014/main" id="{1E4FFE69-7C6C-42F4-B46E-898D2D152F8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46288" y="4686087"/>
            <a:ext cx="239955" cy="239955"/>
          </a:xfrm>
          <a:prstGeom prst="rect">
            <a:avLst/>
          </a:prstGeom>
        </p:spPr>
      </p:pic>
      <p:pic>
        <p:nvPicPr>
          <p:cNvPr id="34" name="Graphic 166" descr="Arrow Right">
            <a:extLst>
              <a:ext uri="{FF2B5EF4-FFF2-40B4-BE49-F238E27FC236}">
                <a16:creationId xmlns:a16="http://schemas.microsoft.com/office/drawing/2014/main" id="{201D45FF-C3B4-40E1-8FB2-3C47971DFE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291729" y="3726453"/>
            <a:ext cx="374353" cy="388324"/>
          </a:xfrm>
          <a:prstGeom prst="rect">
            <a:avLst/>
          </a:prstGeom>
        </p:spPr>
      </p:pic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BB2B7A63-5534-42A4-B963-2CC4373ABDF7}"/>
              </a:ext>
            </a:extLst>
          </p:cNvPr>
          <p:cNvSpPr/>
          <p:nvPr/>
        </p:nvSpPr>
        <p:spPr>
          <a:xfrm>
            <a:off x="2347587" y="4147756"/>
            <a:ext cx="2442789" cy="109962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Add package</a:t>
            </a:r>
          </a:p>
          <a:p>
            <a:pPr algn="ctr"/>
            <a:r>
              <a:rPr lang="fr-FR" dirty="0"/>
              <a:t>   </a:t>
            </a:r>
            <a:r>
              <a:rPr lang="fr-FR" dirty="0" err="1"/>
              <a:t>Customers</a:t>
            </a:r>
            <a:r>
              <a:rPr lang="fr-FR" dirty="0"/>
              <a:t>’ </a:t>
            </a:r>
            <a:r>
              <a:rPr lang="fr-FR" dirty="0" err="1"/>
              <a:t>orders</a:t>
            </a:r>
            <a:endParaRPr lang="fr-FR" dirty="0"/>
          </a:p>
          <a:p>
            <a:pPr algn="ctr"/>
            <a:r>
              <a:rPr lang="fr-FR" dirty="0"/>
              <a:t>   </a:t>
            </a:r>
            <a:r>
              <a:rPr lang="fr-FR" dirty="0" err="1"/>
              <a:t>Answer</a:t>
            </a:r>
            <a:r>
              <a:rPr lang="fr-FR" dirty="0"/>
              <a:t> customer</a:t>
            </a:r>
          </a:p>
          <a:p>
            <a:pPr algn="ctr"/>
            <a:r>
              <a:rPr lang="fr-FR" dirty="0"/>
              <a:t>Package DB</a:t>
            </a:r>
          </a:p>
        </p:txBody>
      </p:sp>
      <p:pic>
        <p:nvPicPr>
          <p:cNvPr id="36" name="Graphic 73" descr="Circle with left arrow">
            <a:extLst>
              <a:ext uri="{FF2B5EF4-FFF2-40B4-BE49-F238E27FC236}">
                <a16:creationId xmlns:a16="http://schemas.microsoft.com/office/drawing/2014/main" id="{3F0E30BE-799B-40C7-A67A-E8896AB5E85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2514837" y="4178523"/>
            <a:ext cx="239955" cy="239955"/>
          </a:xfrm>
          <a:prstGeom prst="rect">
            <a:avLst/>
          </a:prstGeom>
        </p:spPr>
      </p:pic>
      <p:pic>
        <p:nvPicPr>
          <p:cNvPr id="37" name="Graphic 73" descr="Circle with left arrow">
            <a:extLst>
              <a:ext uri="{FF2B5EF4-FFF2-40B4-BE49-F238E27FC236}">
                <a16:creationId xmlns:a16="http://schemas.microsoft.com/office/drawing/2014/main" id="{CA80C52E-5562-4908-BC32-71C5A7AD0E6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2524046" y="4442272"/>
            <a:ext cx="239955" cy="239955"/>
          </a:xfrm>
          <a:prstGeom prst="rect">
            <a:avLst/>
          </a:prstGeom>
        </p:spPr>
      </p:pic>
      <p:pic>
        <p:nvPicPr>
          <p:cNvPr id="38" name="Graphic 73" descr="Circle with left arrow">
            <a:extLst>
              <a:ext uri="{FF2B5EF4-FFF2-40B4-BE49-F238E27FC236}">
                <a16:creationId xmlns:a16="http://schemas.microsoft.com/office/drawing/2014/main" id="{773251FD-DE62-4600-A8D4-810F19EEDE2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18626" y="4691615"/>
            <a:ext cx="239955" cy="239955"/>
          </a:xfrm>
          <a:prstGeom prst="rect">
            <a:avLst/>
          </a:prstGeom>
        </p:spPr>
      </p:pic>
      <p:pic>
        <p:nvPicPr>
          <p:cNvPr id="39" name="Graphic 73" descr="Circle with left arrow">
            <a:extLst>
              <a:ext uri="{FF2B5EF4-FFF2-40B4-BE49-F238E27FC236}">
                <a16:creationId xmlns:a16="http://schemas.microsoft.com/office/drawing/2014/main" id="{1C6C1A20-19DD-4AEE-A4B1-FEAF68D1210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24356" y="4955364"/>
            <a:ext cx="239955" cy="239955"/>
          </a:xfrm>
          <a:prstGeom prst="rect">
            <a:avLst/>
          </a:prstGeom>
        </p:spPr>
      </p:pic>
      <p:pic>
        <p:nvPicPr>
          <p:cNvPr id="40" name="Graphic 166" descr="Arrow Right">
            <a:extLst>
              <a:ext uri="{FF2B5EF4-FFF2-40B4-BE49-F238E27FC236}">
                <a16:creationId xmlns:a16="http://schemas.microsoft.com/office/drawing/2014/main" id="{C556D9FB-AFB0-466C-9190-C9BAC0A66AF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22711" y="5150649"/>
            <a:ext cx="529310" cy="388324"/>
          </a:xfrm>
          <a:prstGeom prst="rect">
            <a:avLst/>
          </a:prstGeom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904A3F51-22DB-4035-9D2F-5BD302D40251}"/>
              </a:ext>
            </a:extLst>
          </p:cNvPr>
          <p:cNvSpPr/>
          <p:nvPr/>
        </p:nvSpPr>
        <p:spPr>
          <a:xfrm>
            <a:off x="3119502" y="5647532"/>
            <a:ext cx="2156350" cy="676593"/>
          </a:xfrm>
          <a:prstGeom prst="roundRect">
            <a:avLst>
              <a:gd name="adj" fmla="val 2773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Add package</a:t>
            </a:r>
          </a:p>
          <a:p>
            <a:pPr algn="ctr"/>
            <a:r>
              <a:rPr lang="fr-FR" dirty="0"/>
              <a:t>     Remove package</a:t>
            </a:r>
          </a:p>
        </p:txBody>
      </p:sp>
      <p:pic>
        <p:nvPicPr>
          <p:cNvPr id="45" name="Graphic 166" descr="Arrow Right">
            <a:extLst>
              <a:ext uri="{FF2B5EF4-FFF2-40B4-BE49-F238E27FC236}">
                <a16:creationId xmlns:a16="http://schemas.microsoft.com/office/drawing/2014/main" id="{B5501DAF-7E5F-4DEA-995F-A3CBDF91976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974948">
            <a:off x="5237955" y="1809563"/>
            <a:ext cx="736921" cy="388323"/>
          </a:xfrm>
          <a:prstGeom prst="rect">
            <a:avLst/>
          </a:prstGeom>
        </p:spPr>
      </p:pic>
      <p:pic>
        <p:nvPicPr>
          <p:cNvPr id="46" name="Graphic 73" descr="Circle with left arrow">
            <a:extLst>
              <a:ext uri="{FF2B5EF4-FFF2-40B4-BE49-F238E27FC236}">
                <a16:creationId xmlns:a16="http://schemas.microsoft.com/office/drawing/2014/main" id="{148781B0-29E4-4CC1-810C-1ABA606BB47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201926" y="5763051"/>
            <a:ext cx="239955" cy="239955"/>
          </a:xfrm>
          <a:prstGeom prst="rect">
            <a:avLst/>
          </a:prstGeom>
        </p:spPr>
      </p:pic>
      <p:pic>
        <p:nvPicPr>
          <p:cNvPr id="47" name="Graphic 73" descr="Circle with left arrow">
            <a:extLst>
              <a:ext uri="{FF2B5EF4-FFF2-40B4-BE49-F238E27FC236}">
                <a16:creationId xmlns:a16="http://schemas.microsoft.com/office/drawing/2014/main" id="{72129113-94BF-4898-962B-8CB79D55A3D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211135" y="6026800"/>
            <a:ext cx="239955" cy="239955"/>
          </a:xfrm>
          <a:prstGeom prst="rect">
            <a:avLst/>
          </a:prstGeom>
        </p:spPr>
      </p:pic>
      <p:pic>
        <p:nvPicPr>
          <p:cNvPr id="48" name="Graphic 166" descr="Arrow Right">
            <a:extLst>
              <a:ext uri="{FF2B5EF4-FFF2-40B4-BE49-F238E27FC236}">
                <a16:creationId xmlns:a16="http://schemas.microsoft.com/office/drawing/2014/main" id="{97DF32D8-4F15-4367-8E56-ECD84A036BF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659581" y="2703372"/>
            <a:ext cx="374352" cy="388323"/>
          </a:xfrm>
          <a:prstGeom prst="rect">
            <a:avLst/>
          </a:prstGeom>
        </p:spPr>
      </p:pic>
      <p:pic>
        <p:nvPicPr>
          <p:cNvPr id="49" name="Graphic 166" descr="Arrow Right">
            <a:extLst>
              <a:ext uri="{FF2B5EF4-FFF2-40B4-BE49-F238E27FC236}">
                <a16:creationId xmlns:a16="http://schemas.microsoft.com/office/drawing/2014/main" id="{299F0AE7-4AED-491E-948A-6A9C3BD3A03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6924137" y="2703373"/>
            <a:ext cx="374352" cy="388323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77F39CD-FDDA-4C33-839A-49F10EC6EC7C}"/>
              </a:ext>
            </a:extLst>
          </p:cNvPr>
          <p:cNvSpPr/>
          <p:nvPr/>
        </p:nvSpPr>
        <p:spPr>
          <a:xfrm>
            <a:off x="4691027" y="3191444"/>
            <a:ext cx="1830775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New Customer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C490B93-277D-4447-945C-AE074F420973}"/>
              </a:ext>
            </a:extLst>
          </p:cNvPr>
          <p:cNvSpPr/>
          <p:nvPr/>
        </p:nvSpPr>
        <p:spPr>
          <a:xfrm>
            <a:off x="6630523" y="3191108"/>
            <a:ext cx="1961765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Existing Customer</a:t>
            </a:r>
          </a:p>
        </p:txBody>
      </p:sp>
      <p:pic>
        <p:nvPicPr>
          <p:cNvPr id="52" name="Graphic 166" descr="Arrow Right">
            <a:extLst>
              <a:ext uri="{FF2B5EF4-FFF2-40B4-BE49-F238E27FC236}">
                <a16:creationId xmlns:a16="http://schemas.microsoft.com/office/drawing/2014/main" id="{30C847BB-A262-4434-A344-112A637C482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682665" y="3661082"/>
            <a:ext cx="377307" cy="391388"/>
          </a:xfrm>
          <a:prstGeom prst="rect">
            <a:avLst/>
          </a:prstGeom>
        </p:spPr>
      </p:pic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96F5866C-7060-4710-BC7B-12718C4F91E3}"/>
              </a:ext>
            </a:extLst>
          </p:cNvPr>
          <p:cNvSpPr/>
          <p:nvPr/>
        </p:nvSpPr>
        <p:spPr>
          <a:xfrm>
            <a:off x="5428593" y="4159930"/>
            <a:ext cx="1117510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Sign up</a:t>
            </a:r>
          </a:p>
        </p:txBody>
      </p:sp>
      <p:pic>
        <p:nvPicPr>
          <p:cNvPr id="54" name="Graphic 166" descr="Arrow Right">
            <a:extLst>
              <a:ext uri="{FF2B5EF4-FFF2-40B4-BE49-F238E27FC236}">
                <a16:creationId xmlns:a16="http://schemas.microsoft.com/office/drawing/2014/main" id="{BC81F471-6A11-4887-8C9B-43308F2D5E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208187" y="3661137"/>
            <a:ext cx="374352" cy="388323"/>
          </a:xfrm>
          <a:prstGeom prst="rect">
            <a:avLst/>
          </a:prstGeom>
        </p:spPr>
      </p:pic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FD72CD3D-5DF1-48FF-AE55-7EF252F4C52E}"/>
              </a:ext>
            </a:extLst>
          </p:cNvPr>
          <p:cNvSpPr/>
          <p:nvPr/>
        </p:nvSpPr>
        <p:spPr>
          <a:xfrm>
            <a:off x="6753398" y="4142228"/>
            <a:ext cx="1838890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Customer menu</a:t>
            </a:r>
          </a:p>
        </p:txBody>
      </p:sp>
      <p:pic>
        <p:nvPicPr>
          <p:cNvPr id="56" name="Graphic 166" descr="Arrow Right">
            <a:extLst>
              <a:ext uri="{FF2B5EF4-FFF2-40B4-BE49-F238E27FC236}">
                <a16:creationId xmlns:a16="http://schemas.microsoft.com/office/drawing/2014/main" id="{92C497B1-E701-45C2-AB52-3A42AE5D3F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464203" y="4549736"/>
            <a:ext cx="374352" cy="38832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37BCB8E-5629-48D0-9C75-A61E90F66BBE}"/>
              </a:ext>
            </a:extLst>
          </p:cNvPr>
          <p:cNvSpPr/>
          <p:nvPr/>
        </p:nvSpPr>
        <p:spPr>
          <a:xfrm>
            <a:off x="6978403" y="4995323"/>
            <a:ext cx="1754472" cy="810687"/>
          </a:xfrm>
          <a:prstGeom prst="roundRect">
            <a:avLst>
              <a:gd name="adj" fmla="val 29721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Contact Us</a:t>
            </a:r>
          </a:p>
          <a:p>
            <a:pPr algn="ctr"/>
            <a:r>
              <a:rPr lang="fr-FR" dirty="0"/>
              <a:t>My Account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056CE14E-DB5E-414C-A722-82067F22A264}"/>
              </a:ext>
            </a:extLst>
          </p:cNvPr>
          <p:cNvCxnSpPr>
            <a:cxnSpLocks/>
          </p:cNvCxnSpPr>
          <p:nvPr/>
        </p:nvCxnSpPr>
        <p:spPr>
          <a:xfrm>
            <a:off x="4160827" y="5124322"/>
            <a:ext cx="349804" cy="0"/>
          </a:xfrm>
          <a:prstGeom prst="line">
            <a:avLst/>
          </a:prstGeom>
          <a:ln w="28575">
            <a:solidFill>
              <a:srgbClr val="8EBE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7" name="Graphic 73" descr="Circle with left arrow">
            <a:extLst>
              <a:ext uri="{FF2B5EF4-FFF2-40B4-BE49-F238E27FC236}">
                <a16:creationId xmlns:a16="http://schemas.microsoft.com/office/drawing/2014/main" id="{7AB17CED-720B-4A54-BCF2-51CC8A34DEC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000528" y="5186787"/>
            <a:ext cx="239955" cy="239955"/>
          </a:xfrm>
          <a:prstGeom prst="rect">
            <a:avLst/>
          </a:prstGeom>
        </p:spPr>
      </p:pic>
      <p:pic>
        <p:nvPicPr>
          <p:cNvPr id="68" name="Graphic 73" descr="Circle with left arrow">
            <a:extLst>
              <a:ext uri="{FF2B5EF4-FFF2-40B4-BE49-F238E27FC236}">
                <a16:creationId xmlns:a16="http://schemas.microsoft.com/office/drawing/2014/main" id="{705AAA85-0511-4C16-B6BD-E6DECEFD1ED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009737" y="5450536"/>
            <a:ext cx="239955" cy="239955"/>
          </a:xfrm>
          <a:prstGeom prst="rect">
            <a:avLst/>
          </a:prstGeom>
        </p:spPr>
      </p:pic>
      <p:pic>
        <p:nvPicPr>
          <p:cNvPr id="200" name="Graphic 166" descr="Arrow Right">
            <a:extLst>
              <a:ext uri="{FF2B5EF4-FFF2-40B4-BE49-F238E27FC236}">
                <a16:creationId xmlns:a16="http://schemas.microsoft.com/office/drawing/2014/main" id="{E6F9C904-EBC7-4324-BF1F-99818C4856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564535" y="5579754"/>
            <a:ext cx="529310" cy="388324"/>
          </a:xfrm>
          <a:prstGeom prst="rect">
            <a:avLst/>
          </a:prstGeom>
        </p:spPr>
      </p:pic>
      <p:sp>
        <p:nvSpPr>
          <p:cNvPr id="202" name="Rectangle : coins arrondis 201">
            <a:extLst>
              <a:ext uri="{FF2B5EF4-FFF2-40B4-BE49-F238E27FC236}">
                <a16:creationId xmlns:a16="http://schemas.microsoft.com/office/drawing/2014/main" id="{4F537F68-75CE-4771-A693-0125E0D59299}"/>
              </a:ext>
            </a:extLst>
          </p:cNvPr>
          <p:cNvSpPr/>
          <p:nvPr/>
        </p:nvSpPr>
        <p:spPr>
          <a:xfrm>
            <a:off x="7329269" y="6063200"/>
            <a:ext cx="2156350" cy="676593"/>
          </a:xfrm>
          <a:prstGeom prst="roundRect">
            <a:avLst>
              <a:gd name="adj" fmla="val 2773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Personal Details</a:t>
            </a:r>
          </a:p>
          <a:p>
            <a:pPr algn="ctr"/>
            <a:r>
              <a:rPr lang="fr-FR" dirty="0"/>
              <a:t>Order history</a:t>
            </a:r>
          </a:p>
        </p:txBody>
      </p:sp>
      <p:pic>
        <p:nvPicPr>
          <p:cNvPr id="204" name="Graphic 73" descr="Circle with left arrow">
            <a:extLst>
              <a:ext uri="{FF2B5EF4-FFF2-40B4-BE49-F238E27FC236}">
                <a16:creationId xmlns:a16="http://schemas.microsoft.com/office/drawing/2014/main" id="{F0F1CDE4-B91D-432B-A5DC-DD2116B689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7433284" y="6186019"/>
            <a:ext cx="239955" cy="239955"/>
          </a:xfrm>
          <a:prstGeom prst="rect">
            <a:avLst/>
          </a:prstGeom>
        </p:spPr>
      </p:pic>
      <p:pic>
        <p:nvPicPr>
          <p:cNvPr id="206" name="Graphic 73" descr="Circle with left arrow">
            <a:extLst>
              <a:ext uri="{FF2B5EF4-FFF2-40B4-BE49-F238E27FC236}">
                <a16:creationId xmlns:a16="http://schemas.microsoft.com/office/drawing/2014/main" id="{34B466E8-3EDE-4D6E-B0DB-CE49332536A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442493" y="6449768"/>
            <a:ext cx="239955" cy="239955"/>
          </a:xfrm>
          <a:prstGeom prst="rect">
            <a:avLst/>
          </a:prstGeom>
        </p:spPr>
      </p:pic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A508230F-283E-447E-AC40-C301C60BEF66}"/>
              </a:ext>
            </a:extLst>
          </p:cNvPr>
          <p:cNvCxnSpPr>
            <a:cxnSpLocks/>
          </p:cNvCxnSpPr>
          <p:nvPr/>
        </p:nvCxnSpPr>
        <p:spPr>
          <a:xfrm>
            <a:off x="8502651" y="5553427"/>
            <a:ext cx="349804" cy="0"/>
          </a:xfrm>
          <a:prstGeom prst="line">
            <a:avLst/>
          </a:prstGeom>
          <a:ln w="28575">
            <a:solidFill>
              <a:srgbClr val="8EBE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Graphic 166" descr="Arrow Right">
            <a:extLst>
              <a:ext uri="{FF2B5EF4-FFF2-40B4-BE49-F238E27FC236}">
                <a16:creationId xmlns:a16="http://schemas.microsoft.com/office/drawing/2014/main" id="{8EE7D2FA-EBCB-412C-B5E2-A5BDA3658FA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974948">
            <a:off x="8560170" y="3393165"/>
            <a:ext cx="586177" cy="388323"/>
          </a:xfrm>
          <a:prstGeom prst="rect">
            <a:avLst/>
          </a:prstGeom>
        </p:spPr>
      </p:pic>
      <p:pic>
        <p:nvPicPr>
          <p:cNvPr id="83" name="Graphic 166" descr="Arrow Right">
            <a:extLst>
              <a:ext uri="{FF2B5EF4-FFF2-40B4-BE49-F238E27FC236}">
                <a16:creationId xmlns:a16="http://schemas.microsoft.com/office/drawing/2014/main" id="{677DE3ED-9941-4A8D-BFCB-B8409051D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02488">
            <a:off x="8662274" y="3399287"/>
            <a:ext cx="2091343" cy="388323"/>
          </a:xfrm>
          <a:prstGeom prst="rect">
            <a:avLst/>
          </a:prstGeom>
        </p:spPr>
      </p:pic>
      <p:pic>
        <p:nvPicPr>
          <p:cNvPr id="214" name="Graphic 166" descr="Arrow Right">
            <a:extLst>
              <a:ext uri="{FF2B5EF4-FFF2-40B4-BE49-F238E27FC236}">
                <a16:creationId xmlns:a16="http://schemas.microsoft.com/office/drawing/2014/main" id="{CC21B65D-6A3B-472F-A91F-9F3D80E394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8297661" y="1840789"/>
            <a:ext cx="2693489" cy="618376"/>
          </a:xfrm>
          <a:prstGeom prst="rect">
            <a:avLst/>
          </a:prstGeom>
        </p:spPr>
      </p:pic>
      <p:pic>
        <p:nvPicPr>
          <p:cNvPr id="87" name="Graphic 166" descr="Arrow Right">
            <a:extLst>
              <a:ext uri="{FF2B5EF4-FFF2-40B4-BE49-F238E27FC236}">
                <a16:creationId xmlns:a16="http://schemas.microsoft.com/office/drawing/2014/main" id="{6645302F-39D0-473A-BCA1-C43FA67603C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974948">
            <a:off x="10050849" y="4493823"/>
            <a:ext cx="384699" cy="388323"/>
          </a:xfrm>
          <a:prstGeom prst="rect">
            <a:avLst/>
          </a:prstGeom>
        </p:spPr>
      </p:pic>
      <p:pic>
        <p:nvPicPr>
          <p:cNvPr id="89" name="Graphic 166" descr="Arrow Right">
            <a:extLst>
              <a:ext uri="{FF2B5EF4-FFF2-40B4-BE49-F238E27FC236}">
                <a16:creationId xmlns:a16="http://schemas.microsoft.com/office/drawing/2014/main" id="{8D22D634-F3E9-4E0C-9C85-BFEB4246D9E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675897">
            <a:off x="10592509" y="4480577"/>
            <a:ext cx="384699" cy="388323"/>
          </a:xfrm>
          <a:prstGeom prst="rect">
            <a:avLst/>
          </a:prstGeom>
        </p:spPr>
      </p:pic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3F687935-AD31-439F-9EBF-23AA9FEE9A52}"/>
              </a:ext>
            </a:extLst>
          </p:cNvPr>
          <p:cNvSpPr/>
          <p:nvPr/>
        </p:nvSpPr>
        <p:spPr>
          <a:xfrm>
            <a:off x="9578904" y="4900645"/>
            <a:ext cx="1838890" cy="374352"/>
          </a:xfrm>
          <a:prstGeom prst="roundRect">
            <a:avLst>
              <a:gd name="adj" fmla="val 23224"/>
            </a:avLst>
          </a:prstGeom>
          <a:solidFill>
            <a:srgbClr val="8EBEDE">
              <a:alpha val="76000"/>
            </a:srgbClr>
          </a:solidFill>
          <a:ln>
            <a:solidFill>
              <a:srgbClr val="8EB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Reservation</a:t>
            </a:r>
          </a:p>
        </p:txBody>
      </p:sp>
      <p:pic>
        <p:nvPicPr>
          <p:cNvPr id="93" name="Graphic 150" descr="Circle with left arrow">
            <a:extLst>
              <a:ext uri="{FF2B5EF4-FFF2-40B4-BE49-F238E27FC236}">
                <a16:creationId xmlns:a16="http://schemas.microsoft.com/office/drawing/2014/main" id="{83DB1BB5-5D03-4B6C-A551-0ABDF87AABB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9649234" y="4984328"/>
            <a:ext cx="231786" cy="231786"/>
          </a:xfrm>
          <a:prstGeom prst="rect">
            <a:avLst/>
          </a:prstGeom>
        </p:spPr>
      </p:pic>
      <p:pic>
        <p:nvPicPr>
          <p:cNvPr id="95" name="Graphic 150" descr="Circle with left arrow">
            <a:extLst>
              <a:ext uri="{FF2B5EF4-FFF2-40B4-BE49-F238E27FC236}">
                <a16:creationId xmlns:a16="http://schemas.microsoft.com/office/drawing/2014/main" id="{1BD4E7FB-5372-4F5B-B68B-C083435660E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5809133" y="2410134"/>
            <a:ext cx="231786" cy="231786"/>
          </a:xfrm>
          <a:prstGeom prst="rect">
            <a:avLst/>
          </a:prstGeom>
        </p:spPr>
      </p:pic>
      <p:pic>
        <p:nvPicPr>
          <p:cNvPr id="97" name="Graphic 150" descr="Circle with left arrow">
            <a:extLst>
              <a:ext uri="{FF2B5EF4-FFF2-40B4-BE49-F238E27FC236}">
                <a16:creationId xmlns:a16="http://schemas.microsoft.com/office/drawing/2014/main" id="{BD7A95B1-0126-4777-80A5-22B2DC7FDC8B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366048" y="6351844"/>
            <a:ext cx="231786" cy="231786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F07C9523-9D55-4C34-A0DC-0CFC0D896230}"/>
              </a:ext>
            </a:extLst>
          </p:cNvPr>
          <p:cNvSpPr txBox="1"/>
          <p:nvPr/>
        </p:nvSpPr>
        <p:spPr>
          <a:xfrm>
            <a:off x="639143" y="6331207"/>
            <a:ext cx="4983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</a:rPr>
              <a:t>If visitors want to book they must sign in/sign up</a:t>
            </a:r>
          </a:p>
        </p:txBody>
      </p:sp>
      <p:pic>
        <p:nvPicPr>
          <p:cNvPr id="101" name="Graphic 166" descr="Arrow Right">
            <a:extLst>
              <a:ext uri="{FF2B5EF4-FFF2-40B4-BE49-F238E27FC236}">
                <a16:creationId xmlns:a16="http://schemas.microsoft.com/office/drawing/2014/main" id="{0492E463-C258-4542-A9A9-94C38C9D20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9797024" y="1858358"/>
            <a:ext cx="2693489" cy="618376"/>
          </a:xfrm>
          <a:prstGeom prst="rect">
            <a:avLst/>
          </a:prstGeom>
        </p:spPr>
      </p:pic>
      <p:pic>
        <p:nvPicPr>
          <p:cNvPr id="252" name="Graphic 73" descr="Circle with left arrow">
            <a:extLst>
              <a:ext uri="{FF2B5EF4-FFF2-40B4-BE49-F238E27FC236}">
                <a16:creationId xmlns:a16="http://schemas.microsoft.com/office/drawing/2014/main" id="{81791EF5-9CF8-4650-B1B2-F9DA343D7F5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63052" y="4685456"/>
            <a:ext cx="239955" cy="239955"/>
          </a:xfrm>
          <a:prstGeom prst="rect">
            <a:avLst/>
          </a:prstGeom>
        </p:spPr>
      </p:pic>
      <p:pic>
        <p:nvPicPr>
          <p:cNvPr id="254" name="Graphic 73" descr="Circle with left arrow">
            <a:extLst>
              <a:ext uri="{FF2B5EF4-FFF2-40B4-BE49-F238E27FC236}">
                <a16:creationId xmlns:a16="http://schemas.microsoft.com/office/drawing/2014/main" id="{F58CE534-0CD2-4166-83B9-6BE8F2194F4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31601" y="4177892"/>
            <a:ext cx="239955" cy="239955"/>
          </a:xfrm>
          <a:prstGeom prst="rect">
            <a:avLst/>
          </a:prstGeom>
        </p:spPr>
      </p:pic>
      <p:pic>
        <p:nvPicPr>
          <p:cNvPr id="256" name="Graphic 73" descr="Circle with left arrow">
            <a:extLst>
              <a:ext uri="{FF2B5EF4-FFF2-40B4-BE49-F238E27FC236}">
                <a16:creationId xmlns:a16="http://schemas.microsoft.com/office/drawing/2014/main" id="{DA6FA0B7-F5E4-4469-90F0-35A3A2AE91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40810" y="4441641"/>
            <a:ext cx="239955" cy="239955"/>
          </a:xfrm>
          <a:prstGeom prst="rect">
            <a:avLst/>
          </a:prstGeom>
        </p:spPr>
      </p:pic>
      <p:pic>
        <p:nvPicPr>
          <p:cNvPr id="258" name="Graphic 73" descr="Circle with left arrow">
            <a:extLst>
              <a:ext uri="{FF2B5EF4-FFF2-40B4-BE49-F238E27FC236}">
                <a16:creationId xmlns:a16="http://schemas.microsoft.com/office/drawing/2014/main" id="{3799EE28-329D-4278-B27F-E214F35315A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450048" y="6185388"/>
            <a:ext cx="239955" cy="2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114502" y="1033003"/>
            <a:ext cx="38676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Customers</a:t>
            </a:r>
            <a:r>
              <a:rPr lang="fr-FR" sz="3600" dirty="0">
                <a:latin typeface="Forte" panose="03060902040502070203" pitchFamily="66" charset="0"/>
              </a:rPr>
              <a:t>’ </a:t>
            </a:r>
            <a:r>
              <a:rPr lang="fr-FR" sz="3600" dirty="0" err="1">
                <a:latin typeface="Forte" panose="03060902040502070203" pitchFamily="66" charset="0"/>
              </a:rPr>
              <a:t>Orders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80498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Customers</a:t>
            </a:r>
            <a:r>
              <a:rPr lang="fr-FR" sz="3600" dirty="0">
                <a:latin typeface="Forte" panose="03060902040502070203" pitchFamily="66" charset="0"/>
              </a:rPr>
              <a:t>’ </a:t>
            </a:r>
            <a:r>
              <a:rPr lang="fr-FR" sz="3600" dirty="0" err="1">
                <a:latin typeface="Forte" panose="03060902040502070203" pitchFamily="66" charset="0"/>
              </a:rPr>
              <a:t>Orders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416FB239-E9F1-46EC-99FE-0119B59A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182858"/>
              </p:ext>
            </p:extLst>
          </p:nvPr>
        </p:nvGraphicFramePr>
        <p:xfrm>
          <a:off x="441562" y="2057896"/>
          <a:ext cx="6443332" cy="305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33">
                  <a:extLst>
                    <a:ext uri="{9D8B030D-6E8A-4147-A177-3AD203B41FA5}">
                      <a16:colId xmlns:a16="http://schemas.microsoft.com/office/drawing/2014/main" val="3915136153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1318968081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986165100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2416754667"/>
                    </a:ext>
                  </a:extLst>
                </a:gridCol>
              </a:tblGrid>
              <a:tr h="63544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First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Last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Package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577924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r>
                        <a:rPr lang="fr-FR" dirty="0"/>
                        <a:t>Yohann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Mizan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345667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Approved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33624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r>
                        <a:rPr lang="fr-FR" dirty="0" err="1"/>
                        <a:t>Salome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Koskas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575469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In 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57687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04458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9659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97436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99146"/>
                  </a:ext>
                </a:extLst>
              </a:tr>
            </a:tbl>
          </a:graphicData>
        </a:graphic>
      </p:graphicFrame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B8D452E-B0C5-4131-B4FE-DF949D505C71}"/>
              </a:ext>
            </a:extLst>
          </p:cNvPr>
          <p:cNvSpPr/>
          <p:nvPr/>
        </p:nvSpPr>
        <p:spPr>
          <a:xfrm>
            <a:off x="1285275" y="5217016"/>
            <a:ext cx="2308336" cy="438879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Approved</a:t>
            </a:r>
            <a:endParaRPr lang="fr-FR" sz="24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D69C288-190C-49F3-A621-53DFEA0333D1}"/>
              </a:ext>
            </a:extLst>
          </p:cNvPr>
          <p:cNvSpPr/>
          <p:nvPr/>
        </p:nvSpPr>
        <p:spPr>
          <a:xfrm>
            <a:off x="4034843" y="5199259"/>
            <a:ext cx="2398416" cy="457064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In Process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3839B96-E9C0-4014-9EBB-068A3C83F23B}"/>
              </a:ext>
            </a:extLst>
          </p:cNvPr>
          <p:cNvSpPr/>
          <p:nvPr/>
        </p:nvSpPr>
        <p:spPr>
          <a:xfrm>
            <a:off x="2522371" y="5819712"/>
            <a:ext cx="2308336" cy="404356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Cancelled</a:t>
            </a:r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E8E057-55B4-43AA-9AA9-BFC08390FE35}"/>
              </a:ext>
            </a:extLst>
          </p:cNvPr>
          <p:cNvSpPr txBox="1"/>
          <p:nvPr/>
        </p:nvSpPr>
        <p:spPr>
          <a:xfrm>
            <a:off x="5011219" y="6377502"/>
            <a:ext cx="29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8EBEDE"/>
                </a:solidFill>
              </a:rPr>
              <a:t>Save changes</a:t>
            </a:r>
          </a:p>
        </p:txBody>
      </p:sp>
      <p:pic>
        <p:nvPicPr>
          <p:cNvPr id="13" name="Graphique 12" descr="Disque">
            <a:extLst>
              <a:ext uri="{FF2B5EF4-FFF2-40B4-BE49-F238E27FC236}">
                <a16:creationId xmlns:a16="http://schemas.microsoft.com/office/drawing/2014/main" id="{F7130453-E0F5-4F7C-959F-6F64E79E347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655" y="6369260"/>
            <a:ext cx="461666" cy="46166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16A47C8-C411-4AFA-93A7-D71FACA010B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FDEAEE5-3B05-4640-88E8-5D8C6A7593F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732" y="4247955"/>
            <a:ext cx="4659127" cy="26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3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114502" y="1033003"/>
            <a:ext cx="38676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Answer</a:t>
            </a:r>
            <a:r>
              <a:rPr lang="fr-FR" sz="3600" dirty="0">
                <a:latin typeface="Forte" panose="03060902040502070203" pitchFamily="66" charset="0"/>
              </a:rPr>
              <a:t> 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Answer</a:t>
            </a:r>
            <a:r>
              <a:rPr lang="fr-FR" sz="3600" dirty="0">
                <a:latin typeface="Forte" panose="03060902040502070203" pitchFamily="66" charset="0"/>
              </a:rPr>
              <a:t> 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416FB239-E9F1-46EC-99FE-0119B59A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66572"/>
              </p:ext>
            </p:extLst>
          </p:nvPr>
        </p:nvGraphicFramePr>
        <p:xfrm>
          <a:off x="187989" y="2440664"/>
          <a:ext cx="7035003" cy="2886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420">
                  <a:extLst>
                    <a:ext uri="{9D8B030D-6E8A-4147-A177-3AD203B41FA5}">
                      <a16:colId xmlns:a16="http://schemas.microsoft.com/office/drawing/2014/main" val="3915136153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1318968081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986165100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2416754667"/>
                    </a:ext>
                  </a:extLst>
                </a:gridCol>
                <a:gridCol w="1453323">
                  <a:extLst>
                    <a:ext uri="{9D8B030D-6E8A-4147-A177-3AD203B41FA5}">
                      <a16:colId xmlns:a16="http://schemas.microsoft.com/office/drawing/2014/main" val="1129702870"/>
                    </a:ext>
                  </a:extLst>
                </a:gridCol>
              </a:tblGrid>
              <a:tr h="60056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First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Last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Phone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Message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577924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r>
                        <a:rPr lang="fr-FR" dirty="0"/>
                        <a:t>Yohann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Mizan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054125372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Need Info…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yohanm@..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33624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r>
                        <a:rPr lang="fr-FR" dirty="0" err="1"/>
                        <a:t>Salome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Koskas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053172991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Need Info…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salomek@..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57687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04458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9659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97436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99146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5FD4F0BB-9B38-4717-847E-F55C80B1248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D6EE08-B4BD-4108-9DF5-06AC7356AB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82" y="4295838"/>
            <a:ext cx="4633518" cy="25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0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340632" y="955957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Package DB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343468" y="424293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Package DB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11" name="Tableau 15">
            <a:extLst>
              <a:ext uri="{FF2B5EF4-FFF2-40B4-BE49-F238E27FC236}">
                <a16:creationId xmlns:a16="http://schemas.microsoft.com/office/drawing/2014/main" id="{F75064AB-4670-4F82-BFE3-B1DDEBD94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579012"/>
              </p:ext>
            </p:extLst>
          </p:nvPr>
        </p:nvGraphicFramePr>
        <p:xfrm>
          <a:off x="291993" y="2053262"/>
          <a:ext cx="6873095" cy="2770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619">
                  <a:extLst>
                    <a:ext uri="{9D8B030D-6E8A-4147-A177-3AD203B41FA5}">
                      <a16:colId xmlns:a16="http://schemas.microsoft.com/office/drawing/2014/main" val="3915136153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1318968081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986165100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2416754667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1129702870"/>
                    </a:ext>
                  </a:extLst>
                </a:gridCol>
              </a:tblGrid>
              <a:tr h="57627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Package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Quantity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577924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r>
                        <a:rPr lang="fr-FR" dirty="0"/>
                        <a:t>345667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01/02/20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33624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r>
                        <a:rPr lang="fr-FR" dirty="0"/>
                        <a:t>575469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04/12/21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Tokyo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1599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57687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04458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9659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97436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99146"/>
                  </a:ext>
                </a:extLst>
              </a:tr>
            </a:tbl>
          </a:graphicData>
        </a:graphic>
      </p:graphicFrame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CD33A54-108C-44CB-BE83-355FD17CB954}"/>
              </a:ext>
            </a:extLst>
          </p:cNvPr>
          <p:cNvSpPr/>
          <p:nvPr/>
        </p:nvSpPr>
        <p:spPr>
          <a:xfrm>
            <a:off x="1288580" y="4986692"/>
            <a:ext cx="2308336" cy="561181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Add</a:t>
            </a:r>
            <a:r>
              <a:rPr lang="fr-FR" sz="2400" dirty="0"/>
              <a:t> Package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A4167F2-F785-4884-BDC1-DF01AE61523A}"/>
              </a:ext>
            </a:extLst>
          </p:cNvPr>
          <p:cNvSpPr/>
          <p:nvPr/>
        </p:nvSpPr>
        <p:spPr>
          <a:xfrm>
            <a:off x="3957443" y="4986693"/>
            <a:ext cx="2398416" cy="561180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Remove</a:t>
            </a:r>
            <a:r>
              <a:rPr lang="fr-FR" sz="2400" dirty="0"/>
              <a:t> Package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F790FB4B-EF73-4EA2-AADC-4DD2CA7ABC24}"/>
              </a:ext>
            </a:extLst>
          </p:cNvPr>
          <p:cNvSpPr/>
          <p:nvPr/>
        </p:nvSpPr>
        <p:spPr>
          <a:xfrm>
            <a:off x="2547480" y="5720674"/>
            <a:ext cx="2308336" cy="561181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Update Package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169F06A-9858-4CF1-9B2B-C7FD68245BC7}"/>
              </a:ext>
            </a:extLst>
          </p:cNvPr>
          <p:cNvSpPr txBox="1"/>
          <p:nvPr/>
        </p:nvSpPr>
        <p:spPr>
          <a:xfrm>
            <a:off x="5011219" y="6377502"/>
            <a:ext cx="29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8EBEDE"/>
                </a:solidFill>
              </a:rPr>
              <a:t>Save changes</a:t>
            </a:r>
          </a:p>
        </p:txBody>
      </p:sp>
      <p:pic>
        <p:nvPicPr>
          <p:cNvPr id="24" name="Graphique 23" descr="Disque">
            <a:extLst>
              <a:ext uri="{FF2B5EF4-FFF2-40B4-BE49-F238E27FC236}">
                <a16:creationId xmlns:a16="http://schemas.microsoft.com/office/drawing/2014/main" id="{0873A4CB-2DD6-4440-B540-74AA940A7B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655" y="6369260"/>
            <a:ext cx="461666" cy="46166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3440A17-EEF9-424A-963D-9ECA1C1711C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445" y="4351070"/>
            <a:ext cx="4656773" cy="250692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C54DC0D-5452-43D8-A4C3-3D3EFAAB4D7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6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368286" y="964107"/>
            <a:ext cx="349515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321654" y="447345"/>
            <a:ext cx="33932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844043" y="2938784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New Customer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839701" y="2938783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Existing</a:t>
            </a:r>
            <a:r>
              <a:rPr lang="fr-FR" sz="2400" dirty="0"/>
              <a:t> Customer</a:t>
            </a: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7B75573-53B4-47FF-B9C7-EAE0819F05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0236" y="4334055"/>
            <a:ext cx="4471764" cy="251536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1C6F003-274D-41FA-9FCA-0A5A5EF31D9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9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023755" y="955088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New 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New customer</a:t>
            </a:r>
          </a:p>
          <a:p>
            <a:r>
              <a:rPr lang="en-US" sz="3600" dirty="0">
                <a:latin typeface="Forte" panose="03060902040502070203" pitchFamily="66" charset="0"/>
              </a:rPr>
              <a:t>     /sign up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B41FF45-C6E5-4C4D-B5D9-6D00537275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503" y="4203785"/>
            <a:ext cx="4720451" cy="2645637"/>
          </a:xfrm>
          <a:prstGeom prst="rect">
            <a:avLst/>
          </a:prstGeom>
        </p:spPr>
      </p:pic>
      <p:sp>
        <p:nvSpPr>
          <p:cNvPr id="11" name="מלבן: פינות מעוגלות 3">
            <a:extLst>
              <a:ext uri="{FF2B5EF4-FFF2-40B4-BE49-F238E27FC236}">
                <a16:creationId xmlns:a16="http://schemas.microsoft.com/office/drawing/2014/main" id="{F822580B-A355-4272-8E8C-AA8DEE06A873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pic>
        <p:nvPicPr>
          <p:cNvPr id="12" name="Graphic 1" descr="Arrow: Horizontal U-turn">
            <a:extLst>
              <a:ext uri="{FF2B5EF4-FFF2-40B4-BE49-F238E27FC236}">
                <a16:creationId xmlns:a16="http://schemas.microsoft.com/office/drawing/2014/main" id="{91FF7DED-C62E-4AC8-95F0-EEAA20F3FF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14" y="5976376"/>
            <a:ext cx="689885" cy="6898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103D7CF-48E8-4FA7-80EC-22F047F0FB25}"/>
              </a:ext>
            </a:extLst>
          </p:cNvPr>
          <p:cNvSpPr txBox="1"/>
          <p:nvPr/>
        </p:nvSpPr>
        <p:spPr>
          <a:xfrm>
            <a:off x="408301" y="1746693"/>
            <a:ext cx="664627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8EBEDE"/>
                </a:solidFill>
              </a:rPr>
              <a:t>First Name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Last Name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ID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Email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Phone </a:t>
            </a:r>
            <a:r>
              <a:rPr lang="fr-FR" sz="2000" dirty="0" err="1">
                <a:solidFill>
                  <a:srgbClr val="8EBEDE"/>
                </a:solidFill>
              </a:rPr>
              <a:t>Number</a:t>
            </a:r>
            <a:r>
              <a:rPr lang="fr-FR" sz="2000" dirty="0">
                <a:solidFill>
                  <a:srgbClr val="8EBEDE"/>
                </a:solidFill>
              </a:rPr>
              <a:t>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 err="1">
                <a:solidFill>
                  <a:srgbClr val="8EBEDE"/>
                </a:solidFill>
              </a:rPr>
              <a:t>Password</a:t>
            </a:r>
            <a:r>
              <a:rPr lang="fr-FR" sz="2000" dirty="0">
                <a:solidFill>
                  <a:srgbClr val="8EBEDE"/>
                </a:solidFill>
              </a:rPr>
              <a:t>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 err="1">
                <a:solidFill>
                  <a:srgbClr val="8EBEDE"/>
                </a:solidFill>
              </a:rPr>
              <a:t>Confirm</a:t>
            </a:r>
            <a:r>
              <a:rPr lang="fr-FR" sz="2000" dirty="0">
                <a:solidFill>
                  <a:srgbClr val="8EBEDE"/>
                </a:solidFill>
              </a:rPr>
              <a:t> </a:t>
            </a:r>
            <a:r>
              <a:rPr lang="fr-FR" sz="2000" dirty="0" err="1">
                <a:solidFill>
                  <a:srgbClr val="8EBEDE"/>
                </a:solidFill>
              </a:rPr>
              <a:t>Password</a:t>
            </a:r>
            <a:r>
              <a:rPr lang="fr-FR" sz="2000" dirty="0">
                <a:solidFill>
                  <a:srgbClr val="8EBEDE"/>
                </a:solidFill>
              </a:rPr>
              <a:t> : 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FF47494-10EF-4470-9EA5-AC56ADA587F2}"/>
              </a:ext>
            </a:extLst>
          </p:cNvPr>
          <p:cNvSpPr/>
          <p:nvPr/>
        </p:nvSpPr>
        <p:spPr>
          <a:xfrm>
            <a:off x="2611555" y="1790945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D5798DB-AEE3-4A3B-A187-838469258905}"/>
              </a:ext>
            </a:extLst>
          </p:cNvPr>
          <p:cNvSpPr/>
          <p:nvPr/>
        </p:nvSpPr>
        <p:spPr>
          <a:xfrm>
            <a:off x="2610537" y="2355588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020F5E7-0803-474D-9222-621F96E0BB1D}"/>
              </a:ext>
            </a:extLst>
          </p:cNvPr>
          <p:cNvSpPr/>
          <p:nvPr/>
        </p:nvSpPr>
        <p:spPr>
          <a:xfrm>
            <a:off x="2600872" y="2890341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F7D026B-016A-42FE-A15A-7371C0582866}"/>
              </a:ext>
            </a:extLst>
          </p:cNvPr>
          <p:cNvSpPr/>
          <p:nvPr/>
        </p:nvSpPr>
        <p:spPr>
          <a:xfrm>
            <a:off x="2587007" y="3511231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8F442294-0B68-4691-AAF7-EA77C1EE5C03}"/>
              </a:ext>
            </a:extLst>
          </p:cNvPr>
          <p:cNvSpPr/>
          <p:nvPr/>
        </p:nvSpPr>
        <p:spPr>
          <a:xfrm>
            <a:off x="2600872" y="4154176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87E5D9D-0150-46F3-8F4D-037B682FDA24}"/>
              </a:ext>
            </a:extLst>
          </p:cNvPr>
          <p:cNvSpPr/>
          <p:nvPr/>
        </p:nvSpPr>
        <p:spPr>
          <a:xfrm>
            <a:off x="2557515" y="4781229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0CECC107-11D0-49CE-8F21-3001FA120A4A}"/>
              </a:ext>
            </a:extLst>
          </p:cNvPr>
          <p:cNvSpPr/>
          <p:nvPr/>
        </p:nvSpPr>
        <p:spPr>
          <a:xfrm>
            <a:off x="2557515" y="5384568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FB31915-57DA-4D68-9A4B-BBA7504F1300}"/>
              </a:ext>
            </a:extLst>
          </p:cNvPr>
          <p:cNvSpPr/>
          <p:nvPr/>
        </p:nvSpPr>
        <p:spPr>
          <a:xfrm>
            <a:off x="4264561" y="5895556"/>
            <a:ext cx="2727640" cy="722563"/>
          </a:xfrm>
          <a:prstGeom prst="roundRect">
            <a:avLst>
              <a:gd name="adj" fmla="val 24967"/>
            </a:avLst>
          </a:prstGeom>
          <a:solidFill>
            <a:srgbClr val="8EBEDE">
              <a:alpha val="89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Sign</a:t>
            </a:r>
            <a:r>
              <a:rPr lang="fr-FR" sz="2400" dirty="0"/>
              <a:t> 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C712C0-CCC2-44DF-A2E9-1CBAE00A249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315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55DA49-4974-A14E-9EAA-39EB3601A4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679" y="-8150"/>
            <a:ext cx="1553864" cy="1162050"/>
          </a:xfrm>
          <a:prstGeom prst="rect">
            <a:avLst/>
          </a:prstGeom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434363" y="963452"/>
            <a:ext cx="446622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  </a:t>
            </a:r>
            <a:r>
              <a:rPr lang="fr-FR" sz="3600" dirty="0" err="1">
                <a:latin typeface="Forte" panose="03060902040502070203" pitchFamily="66" charset="0"/>
              </a:rPr>
              <a:t>Existing</a:t>
            </a:r>
            <a:r>
              <a:rPr lang="fr-FR" sz="3600" dirty="0">
                <a:latin typeface="Forte" panose="03060902040502070203" pitchFamily="66" charset="0"/>
              </a:rPr>
              <a:t> 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6351705" y="447345"/>
            <a:ext cx="536320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Existing Customer/Sign in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EB5139E-9904-4BC0-BF84-9C1170795CF7}"/>
              </a:ext>
            </a:extLst>
          </p:cNvPr>
          <p:cNvSpPr txBox="1"/>
          <p:nvPr/>
        </p:nvSpPr>
        <p:spPr>
          <a:xfrm>
            <a:off x="292031" y="2311289"/>
            <a:ext cx="6646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EBEDE"/>
                </a:solidFill>
              </a:rPr>
              <a:t>ID : </a:t>
            </a:r>
          </a:p>
          <a:p>
            <a:endParaRPr lang="he-IL" sz="3200" dirty="0">
              <a:solidFill>
                <a:srgbClr val="8EBEDE"/>
              </a:solidFill>
            </a:endParaRPr>
          </a:p>
          <a:p>
            <a:r>
              <a:rPr lang="fr-FR" sz="3200" dirty="0" err="1">
                <a:solidFill>
                  <a:srgbClr val="8EBEDE"/>
                </a:solidFill>
              </a:rPr>
              <a:t>Password</a:t>
            </a:r>
            <a:r>
              <a:rPr lang="fr-FR" sz="3200" dirty="0">
                <a:solidFill>
                  <a:srgbClr val="8EBEDE"/>
                </a:solidFill>
              </a:rPr>
              <a:t> :</a:t>
            </a:r>
          </a:p>
          <a:p>
            <a:endParaRPr lang="fr-FR" sz="3200" dirty="0">
              <a:solidFill>
                <a:srgbClr val="8EBEDE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B4C7BE0-ECB9-4B67-92DB-918E120C54FA}"/>
              </a:ext>
            </a:extLst>
          </p:cNvPr>
          <p:cNvSpPr/>
          <p:nvPr/>
        </p:nvSpPr>
        <p:spPr>
          <a:xfrm>
            <a:off x="2472912" y="2487974"/>
            <a:ext cx="3017844" cy="38236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DEDE06-29E1-44C3-B9E6-BCA7BAA1D75A}"/>
              </a:ext>
            </a:extLst>
          </p:cNvPr>
          <p:cNvSpPr/>
          <p:nvPr/>
        </p:nvSpPr>
        <p:spPr>
          <a:xfrm>
            <a:off x="2472912" y="3353389"/>
            <a:ext cx="3017844" cy="3559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51E5B9-58F2-45A9-B21B-22D5CB7E565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400" y="4369483"/>
            <a:ext cx="4504832" cy="248851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33C60A-6D31-47FC-95AE-E92AC79B4ABC}"/>
              </a:ext>
            </a:extLst>
          </p:cNvPr>
          <p:cNvSpPr txBox="1"/>
          <p:nvPr/>
        </p:nvSpPr>
        <p:spPr>
          <a:xfrm>
            <a:off x="4183743" y="5194035"/>
            <a:ext cx="34336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8EBEDE"/>
                </a:solidFill>
              </a:rPr>
              <a:t>Forgot </a:t>
            </a:r>
            <a:r>
              <a:rPr lang="fr-FR" sz="2800" u="sng" dirty="0" err="1">
                <a:solidFill>
                  <a:srgbClr val="8EBEDE"/>
                </a:solidFill>
              </a:rPr>
              <a:t>Password</a:t>
            </a:r>
            <a:r>
              <a:rPr lang="fr-FR" sz="2800" u="sng" dirty="0">
                <a:solidFill>
                  <a:srgbClr val="8EBEDE"/>
                </a:solidFill>
              </a:rPr>
              <a:t> ? </a:t>
            </a:r>
          </a:p>
          <a:p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517B19E-FAAA-4FFA-9856-21C9B32E2575}"/>
              </a:ext>
            </a:extLst>
          </p:cNvPr>
          <p:cNvSpPr/>
          <p:nvPr/>
        </p:nvSpPr>
        <p:spPr>
          <a:xfrm>
            <a:off x="2472912" y="4009568"/>
            <a:ext cx="3017844" cy="727929"/>
          </a:xfrm>
          <a:prstGeom prst="roundRect">
            <a:avLst>
              <a:gd name="adj" fmla="val 24967"/>
            </a:avLst>
          </a:prstGeom>
          <a:solidFill>
            <a:srgbClr val="8EBEDE">
              <a:alpha val="79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Sign</a:t>
            </a:r>
            <a:r>
              <a:rPr lang="fr-FR" sz="2400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5539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023755" y="955088"/>
            <a:ext cx="38001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Customer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7973049" y="447345"/>
            <a:ext cx="37418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Customer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659935" y="3092311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Contact Us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963556" y="3092312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My Account </a:t>
            </a: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B576731-31C2-4253-9C02-8DC9950B10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732" y="4301976"/>
            <a:ext cx="4581186" cy="254082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B871633-7F81-4758-A312-F309D48DACD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57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340632" y="955957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Contact Us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343468" y="424293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Contact Us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597C3-1108-4069-ABAC-3892639E3996}"/>
              </a:ext>
            </a:extLst>
          </p:cNvPr>
          <p:cNvSpPr/>
          <p:nvPr/>
        </p:nvSpPr>
        <p:spPr>
          <a:xfrm>
            <a:off x="484094" y="2097741"/>
            <a:ext cx="6431536" cy="333487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E43123E-6C7E-42B8-AD0E-4A4E0DE22861}"/>
              </a:ext>
            </a:extLst>
          </p:cNvPr>
          <p:cNvSpPr txBox="1"/>
          <p:nvPr/>
        </p:nvSpPr>
        <p:spPr>
          <a:xfrm>
            <a:off x="637775" y="242047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Leave</a:t>
            </a:r>
            <a:r>
              <a:rPr lang="fr-FR" sz="2400" dirty="0"/>
              <a:t> message : … </a:t>
            </a:r>
          </a:p>
        </p:txBody>
      </p:sp>
      <p:pic>
        <p:nvPicPr>
          <p:cNvPr id="5" name="גרפיקה 39" descr="שלח">
            <a:extLst>
              <a:ext uri="{FF2B5EF4-FFF2-40B4-BE49-F238E27FC236}">
                <a16:creationId xmlns:a16="http://schemas.microsoft.com/office/drawing/2014/main" id="{2B2FDEB2-EE62-4C85-88DB-884E0569F0F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06064">
            <a:off x="4827286" y="4765624"/>
            <a:ext cx="591510" cy="59151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7DC21CD-7BD0-4425-8808-066F68477C46}"/>
              </a:ext>
            </a:extLst>
          </p:cNvPr>
          <p:cNvSpPr txBox="1"/>
          <p:nvPr/>
        </p:nvSpPr>
        <p:spPr>
          <a:xfrm>
            <a:off x="5555885" y="4851970"/>
            <a:ext cx="130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Send</a:t>
            </a:r>
            <a:endParaRPr lang="fr-FR" sz="24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FEF6562-D6FD-47B3-892A-5C611F6B1DF0}"/>
              </a:ext>
            </a:extLst>
          </p:cNvPr>
          <p:cNvSpPr/>
          <p:nvPr/>
        </p:nvSpPr>
        <p:spPr>
          <a:xfrm>
            <a:off x="4476794" y="5726993"/>
            <a:ext cx="2315891" cy="619215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Destination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5607B79-D228-45AD-9F34-4D417AC4EC6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74C6CFE-F10F-4D38-9B2C-38882963E9F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9088" y="4236235"/>
            <a:ext cx="4639642" cy="26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7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146493" y="963679"/>
            <a:ext cx="38001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My Account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7973049" y="447345"/>
            <a:ext cx="37418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My Account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659935" y="2116439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Personal Details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965065" y="2116439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Order History</a:t>
            </a: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86B222E-BE02-4EDB-A738-7D06D25EA3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661" y="4195973"/>
            <a:ext cx="4723339" cy="265344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237E595-802F-4C60-BFF1-B576AEA1C06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7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699673" y="979496"/>
            <a:ext cx="380842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Personal</a:t>
            </a:r>
            <a:r>
              <a:rPr lang="fr-FR" sz="3600" dirty="0">
                <a:latin typeface="Forte" panose="03060902040502070203" pitchFamily="66" charset="0"/>
              </a:rPr>
              <a:t> Details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Personal</a:t>
            </a:r>
            <a:r>
              <a:rPr lang="fr-FR" sz="3600" dirty="0">
                <a:latin typeface="Forte" panose="03060902040502070203" pitchFamily="66" charset="0"/>
              </a:rPr>
              <a:t> Details</a:t>
            </a:r>
            <a:endParaRPr lang="he-IL" sz="3600" dirty="0">
              <a:latin typeface="Forte" panose="03060902040502070203" pitchFamily="66" charset="0"/>
            </a:endParaRPr>
          </a:p>
          <a:p>
            <a:endParaRPr lang="en-US" sz="3600" dirty="0">
              <a:latin typeface="Forte" panose="03060902040502070203" pitchFamily="66" charset="0"/>
            </a:endParaRPr>
          </a:p>
        </p:txBody>
      </p:sp>
      <p:sp>
        <p:nvSpPr>
          <p:cNvPr id="11" name="מלבן: פינות מעוגלות 3">
            <a:extLst>
              <a:ext uri="{FF2B5EF4-FFF2-40B4-BE49-F238E27FC236}">
                <a16:creationId xmlns:a16="http://schemas.microsoft.com/office/drawing/2014/main" id="{F822580B-A355-4272-8E8C-AA8DEE06A873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pic>
        <p:nvPicPr>
          <p:cNvPr id="12" name="Graphic 1" descr="Arrow: Horizontal U-turn">
            <a:extLst>
              <a:ext uri="{FF2B5EF4-FFF2-40B4-BE49-F238E27FC236}">
                <a16:creationId xmlns:a16="http://schemas.microsoft.com/office/drawing/2014/main" id="{91FF7DED-C62E-4AC8-95F0-EEAA20F3FF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114" y="5976376"/>
            <a:ext cx="689885" cy="6898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103D7CF-48E8-4FA7-80EC-22F047F0FB25}"/>
              </a:ext>
            </a:extLst>
          </p:cNvPr>
          <p:cNvSpPr txBox="1"/>
          <p:nvPr/>
        </p:nvSpPr>
        <p:spPr>
          <a:xfrm>
            <a:off x="408301" y="1746693"/>
            <a:ext cx="66462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8EBEDE"/>
                </a:solidFill>
              </a:rPr>
              <a:t>First Name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Last Name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ID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Email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Phone </a:t>
            </a:r>
            <a:r>
              <a:rPr lang="fr-FR" sz="2000" dirty="0" err="1">
                <a:solidFill>
                  <a:srgbClr val="8EBEDE"/>
                </a:solidFill>
              </a:rPr>
              <a:t>Number</a:t>
            </a:r>
            <a:r>
              <a:rPr lang="fr-FR" sz="2000" dirty="0">
                <a:solidFill>
                  <a:srgbClr val="8EBEDE"/>
                </a:solidFill>
              </a:rPr>
              <a:t>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 err="1">
                <a:solidFill>
                  <a:srgbClr val="8EBEDE"/>
                </a:solidFill>
              </a:rPr>
              <a:t>Password</a:t>
            </a:r>
            <a:r>
              <a:rPr lang="fr-FR" sz="2000" dirty="0">
                <a:solidFill>
                  <a:srgbClr val="8EBEDE"/>
                </a:solidFill>
              </a:rPr>
              <a:t> : </a:t>
            </a:r>
          </a:p>
          <a:p>
            <a:endParaRPr lang="fr-FR" sz="2000" dirty="0">
              <a:solidFill>
                <a:srgbClr val="8EBEDE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FF47494-10EF-4470-9EA5-AC56ADA587F2}"/>
              </a:ext>
            </a:extLst>
          </p:cNvPr>
          <p:cNvSpPr/>
          <p:nvPr/>
        </p:nvSpPr>
        <p:spPr>
          <a:xfrm>
            <a:off x="2611555" y="1790945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Yohann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D5798DB-AEE3-4A3B-A187-838469258905}"/>
              </a:ext>
            </a:extLst>
          </p:cNvPr>
          <p:cNvSpPr/>
          <p:nvPr/>
        </p:nvSpPr>
        <p:spPr>
          <a:xfrm>
            <a:off x="2610537" y="2355588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Mizan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020F5E7-0803-474D-9222-621F96E0BB1D}"/>
              </a:ext>
            </a:extLst>
          </p:cNvPr>
          <p:cNvSpPr/>
          <p:nvPr/>
        </p:nvSpPr>
        <p:spPr>
          <a:xfrm>
            <a:off x="2600872" y="2890341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632739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F7D026B-016A-42FE-A15A-7371C0582866}"/>
              </a:ext>
            </a:extLst>
          </p:cNvPr>
          <p:cNvSpPr/>
          <p:nvPr/>
        </p:nvSpPr>
        <p:spPr>
          <a:xfrm>
            <a:off x="2587007" y="3511231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Yohanm</a:t>
            </a:r>
            <a:r>
              <a:rPr lang="fr-FR" dirty="0">
                <a:solidFill>
                  <a:schemeClr val="tx1"/>
                </a:solidFill>
              </a:rPr>
              <a:t>@...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8F442294-0B68-4691-AAF7-EA77C1EE5C03}"/>
              </a:ext>
            </a:extLst>
          </p:cNvPr>
          <p:cNvSpPr/>
          <p:nvPr/>
        </p:nvSpPr>
        <p:spPr>
          <a:xfrm>
            <a:off x="2600872" y="4154176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054123456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87E5D9D-0150-46F3-8F4D-037B682FDA24}"/>
              </a:ext>
            </a:extLst>
          </p:cNvPr>
          <p:cNvSpPr/>
          <p:nvPr/>
        </p:nvSpPr>
        <p:spPr>
          <a:xfrm>
            <a:off x="2557515" y="4781229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yohannmizan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3279D20-B149-450C-BCEE-607D61A4D5C9}"/>
              </a:ext>
            </a:extLst>
          </p:cNvPr>
          <p:cNvSpPr/>
          <p:nvPr/>
        </p:nvSpPr>
        <p:spPr>
          <a:xfrm>
            <a:off x="2175378" y="5598685"/>
            <a:ext cx="2332327" cy="722563"/>
          </a:xfrm>
          <a:prstGeom prst="roundRect">
            <a:avLst>
              <a:gd name="adj" fmla="val 24967"/>
            </a:avLst>
          </a:prstGeom>
          <a:solidFill>
            <a:srgbClr val="8EBEDE">
              <a:alpha val="89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endParaRPr lang="fr-FR" sz="24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9893D9A-25E2-412D-A471-70F2E7EC998E}"/>
              </a:ext>
            </a:extLst>
          </p:cNvPr>
          <p:cNvSpPr/>
          <p:nvPr/>
        </p:nvSpPr>
        <p:spPr>
          <a:xfrm>
            <a:off x="4722251" y="5598755"/>
            <a:ext cx="2332327" cy="722563"/>
          </a:xfrm>
          <a:prstGeom prst="roundRect">
            <a:avLst>
              <a:gd name="adj" fmla="val 24967"/>
            </a:avLst>
          </a:prstGeom>
          <a:solidFill>
            <a:srgbClr val="8EBEDE">
              <a:alpha val="89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Change Information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8AE4C3-7535-4CB5-9D3F-9D53839E789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E7EA7F9-5559-4A94-A04B-3A5D72C576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441" y="4252881"/>
            <a:ext cx="4686560" cy="259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0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77817" y="1619016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r>
              <a:rPr lang="fr-FR" sz="2400" dirty="0" err="1">
                <a:solidFill>
                  <a:srgbClr val="8EBEDE"/>
                </a:solidFill>
              </a:rPr>
              <a:t>Search</a:t>
            </a:r>
            <a:r>
              <a:rPr lang="fr-FR" sz="2400" dirty="0">
                <a:solidFill>
                  <a:srgbClr val="8EBEDE"/>
                </a:solidFill>
              </a:rPr>
              <a:t> Package</a:t>
            </a:r>
            <a:endParaRPr lang="he-IL" sz="2400" dirty="0">
              <a:solidFill>
                <a:srgbClr val="8EBEDE"/>
              </a:solidFill>
            </a:endParaRPr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pic>
        <p:nvPicPr>
          <p:cNvPr id="44" name="גרפיקה 43" descr="פרופיל זכר">
            <a:extLst>
              <a:ext uri="{FF2B5EF4-FFF2-40B4-BE49-F238E27FC236}">
                <a16:creationId xmlns:a16="http://schemas.microsoft.com/office/drawing/2014/main" id="{8BEB6C54-3834-44DD-8FAF-FE88B7A573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921" y="388607"/>
            <a:ext cx="742480" cy="742480"/>
          </a:xfrm>
          <a:prstGeom prst="rect">
            <a:avLst/>
          </a:prstGeom>
        </p:spPr>
      </p:pic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3FA35FE6-BEE0-4884-B200-F0F8B6FDC507}"/>
              </a:ext>
            </a:extLst>
          </p:cNvPr>
          <p:cNvSpPr txBox="1"/>
          <p:nvPr/>
        </p:nvSpPr>
        <p:spPr>
          <a:xfrm>
            <a:off x="5260921" y="1039794"/>
            <a:ext cx="12482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Login</a:t>
            </a:r>
            <a:endParaRPr lang="he-IL" dirty="0">
              <a:latin typeface="Forte" panose="03060902040502070203" pitchFamily="66" charset="0"/>
            </a:endParaRPr>
          </a:p>
        </p:txBody>
      </p:sp>
      <p:pic>
        <p:nvPicPr>
          <p:cNvPr id="8" name="גרפיקה 7" descr="נסיעה">
            <a:extLst>
              <a:ext uri="{FF2B5EF4-FFF2-40B4-BE49-F238E27FC236}">
                <a16:creationId xmlns:a16="http://schemas.microsoft.com/office/drawing/2014/main" id="{AAC9EE75-4227-40CA-87D2-A36D7F52BE5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640" y="3669105"/>
            <a:ext cx="808180" cy="808180"/>
          </a:xfrm>
          <a:prstGeom prst="rect">
            <a:avLst/>
          </a:prstGeom>
        </p:spPr>
      </p:pic>
      <p:pic>
        <p:nvPicPr>
          <p:cNvPr id="13" name="גרפיקה 12" descr="חופשה">
            <a:extLst>
              <a:ext uri="{FF2B5EF4-FFF2-40B4-BE49-F238E27FC236}">
                <a16:creationId xmlns:a16="http://schemas.microsoft.com/office/drawing/2014/main" id="{A7E14BE1-C63C-4F6F-9D4D-D2AACEF2CA7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4929" y="3644716"/>
            <a:ext cx="808180" cy="808180"/>
          </a:xfrm>
          <a:prstGeom prst="rect">
            <a:avLst/>
          </a:prstGeom>
        </p:spPr>
      </p:pic>
      <p:pic>
        <p:nvPicPr>
          <p:cNvPr id="21" name="גרפיקה 20" descr="שינה">
            <a:extLst>
              <a:ext uri="{FF2B5EF4-FFF2-40B4-BE49-F238E27FC236}">
                <a16:creationId xmlns:a16="http://schemas.microsoft.com/office/drawing/2014/main" id="{71CD3216-F819-4818-AC92-0BA27E7B01D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0166" y="3732390"/>
            <a:ext cx="674127" cy="674127"/>
          </a:xfrm>
          <a:prstGeom prst="rect">
            <a:avLst/>
          </a:prstGeom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208681" y="906009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Home page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12" name="Graphic 11" descr="Information">
            <a:extLst>
              <a:ext uri="{FF2B5EF4-FFF2-40B4-BE49-F238E27FC236}">
                <a16:creationId xmlns:a16="http://schemas.microsoft.com/office/drawing/2014/main" id="{7C5CBA8A-DCCD-4626-9A0A-5A437C3BAEB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3817" y="399271"/>
            <a:ext cx="742480" cy="742480"/>
          </a:xfrm>
          <a:prstGeom prst="rect">
            <a:avLst/>
          </a:prstGeom>
        </p:spPr>
      </p:pic>
      <p:sp>
        <p:nvSpPr>
          <p:cNvPr id="14" name="תיבת טקסט 44">
            <a:extLst>
              <a:ext uri="{FF2B5EF4-FFF2-40B4-BE49-F238E27FC236}">
                <a16:creationId xmlns:a16="http://schemas.microsoft.com/office/drawing/2014/main" id="{A60E7EE4-9902-4E65-A684-6219C3C31F38}"/>
              </a:ext>
            </a:extLst>
          </p:cNvPr>
          <p:cNvSpPr txBox="1"/>
          <p:nvPr/>
        </p:nvSpPr>
        <p:spPr>
          <a:xfrm>
            <a:off x="824142" y="1005993"/>
            <a:ext cx="12482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About us </a:t>
            </a:r>
            <a:endParaRPr lang="he-IL" dirty="0">
              <a:latin typeface="Forte" panose="03060902040502070203" pitchFamily="66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E42D03-BE74-45B7-AAC9-AFEFC3AC427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496278" y="4192567"/>
            <a:ext cx="4747532" cy="2657283"/>
          </a:xfrm>
          <a:prstGeom prst="rect">
            <a:avLst/>
          </a:prstGeom>
        </p:spPr>
      </p:pic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884622" y="447345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Home page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1026" name="Picture 2" descr="Icône Loupe Gratuit de Simpleicon interface">
            <a:extLst>
              <a:ext uri="{FF2B5EF4-FFF2-40B4-BE49-F238E27FC236}">
                <a16:creationId xmlns:a16="http://schemas.microsoft.com/office/drawing/2014/main" id="{20C43985-D210-44F6-BA21-E1A860A6B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2393" y="4820362"/>
            <a:ext cx="505728" cy="5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2" descr="Star">
            <a:extLst>
              <a:ext uri="{FF2B5EF4-FFF2-40B4-BE49-F238E27FC236}">
                <a16:creationId xmlns:a16="http://schemas.microsoft.com/office/drawing/2014/main" id="{8A2BE39A-4CD0-416C-929B-88C6F42C552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0066" y="1774242"/>
            <a:ext cx="485901" cy="485901"/>
          </a:xfrm>
          <a:prstGeom prst="rect">
            <a:avLst/>
          </a:prstGeom>
        </p:spPr>
      </p:pic>
      <p:pic>
        <p:nvPicPr>
          <p:cNvPr id="19" name="Graphic 4" descr="Star">
            <a:extLst>
              <a:ext uri="{FF2B5EF4-FFF2-40B4-BE49-F238E27FC236}">
                <a16:creationId xmlns:a16="http://schemas.microsoft.com/office/drawing/2014/main" id="{0F64CF7C-A651-4584-97B7-369772471AEC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0066" y="2372723"/>
            <a:ext cx="485901" cy="485901"/>
          </a:xfrm>
          <a:prstGeom prst="rect">
            <a:avLst/>
          </a:prstGeom>
        </p:spPr>
      </p:pic>
      <p:pic>
        <p:nvPicPr>
          <p:cNvPr id="23" name="Graphic 5" descr="Star">
            <a:extLst>
              <a:ext uri="{FF2B5EF4-FFF2-40B4-BE49-F238E27FC236}">
                <a16:creationId xmlns:a16="http://schemas.microsoft.com/office/drawing/2014/main" id="{096A19A2-5197-47CA-995D-7F627D66AE37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7812" y="2934949"/>
            <a:ext cx="485901" cy="485901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B7DA2233-3944-4380-ABDD-FC77BF0B90D7}"/>
              </a:ext>
            </a:extLst>
          </p:cNvPr>
          <p:cNvSpPr txBox="1"/>
          <p:nvPr/>
        </p:nvSpPr>
        <p:spPr>
          <a:xfrm>
            <a:off x="713521" y="1844646"/>
            <a:ext cx="595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EBEDE"/>
                </a:solidFill>
              </a:rPr>
              <a:t>       Paris 2 nights in “King David</a:t>
            </a:r>
            <a:r>
              <a:rPr lang="he-IL" sz="2400" dirty="0">
                <a:solidFill>
                  <a:srgbClr val="8EBEDE"/>
                </a:solidFill>
                <a:latin typeface="Forte" panose="03060902040502070203" pitchFamily="66" charset="0"/>
              </a:rPr>
              <a:t>"</a:t>
            </a:r>
            <a:r>
              <a:rPr lang="en-US" sz="2400" dirty="0">
                <a:solidFill>
                  <a:srgbClr val="8EBEDE"/>
                </a:solidFill>
              </a:rPr>
              <a:t>             200$ </a:t>
            </a:r>
            <a:endParaRPr lang="en-IL" sz="2400" dirty="0">
              <a:solidFill>
                <a:srgbClr val="8EBEDE"/>
              </a:solidFill>
            </a:endParaRPr>
          </a:p>
        </p:txBody>
      </p:sp>
      <p:pic>
        <p:nvPicPr>
          <p:cNvPr id="27" name="Graphic 8" descr="Shopping cart">
            <a:extLst>
              <a:ext uri="{FF2B5EF4-FFF2-40B4-BE49-F238E27FC236}">
                <a16:creationId xmlns:a16="http://schemas.microsoft.com/office/drawing/2014/main" id="{0E984F17-3286-4FC0-BBD0-63FC08C52288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03509" y="1866940"/>
            <a:ext cx="485901" cy="480133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7EABA17-BBC6-4026-BE60-AEA8C1B537EE}"/>
              </a:ext>
            </a:extLst>
          </p:cNvPr>
          <p:cNvSpPr txBox="1"/>
          <p:nvPr/>
        </p:nvSpPr>
        <p:spPr>
          <a:xfrm>
            <a:off x="853559" y="2988819"/>
            <a:ext cx="5633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dirty="0">
                <a:solidFill>
                  <a:srgbClr val="8EBEDE"/>
                </a:solidFill>
              </a:rPr>
              <a:t>    </a:t>
            </a:r>
            <a:r>
              <a:rPr lang="fr-FR" sz="2400" dirty="0">
                <a:solidFill>
                  <a:srgbClr val="8EBEDE"/>
                </a:solidFill>
              </a:rPr>
              <a:t>Tokyo 5 </a:t>
            </a:r>
            <a:r>
              <a:rPr lang="fr-FR" sz="2400" dirty="0" err="1">
                <a:solidFill>
                  <a:srgbClr val="8EBEDE"/>
                </a:solidFill>
              </a:rPr>
              <a:t>nights</a:t>
            </a:r>
            <a:r>
              <a:rPr lang="fr-FR" sz="2400" dirty="0">
                <a:solidFill>
                  <a:srgbClr val="8EBEDE"/>
                </a:solidFill>
              </a:rPr>
              <a:t> in 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Sheraton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 	   400$</a:t>
            </a:r>
            <a:endParaRPr lang="he-IL" sz="2400" dirty="0">
              <a:solidFill>
                <a:srgbClr val="8EBEDE"/>
              </a:solidFill>
            </a:endParaRPr>
          </a:p>
          <a:p>
            <a:endParaRPr lang="fr-FR" dirty="0"/>
          </a:p>
        </p:txBody>
      </p:sp>
      <p:pic>
        <p:nvPicPr>
          <p:cNvPr id="33" name="Graphic 8" descr="Shopping cart">
            <a:extLst>
              <a:ext uri="{FF2B5EF4-FFF2-40B4-BE49-F238E27FC236}">
                <a16:creationId xmlns:a16="http://schemas.microsoft.com/office/drawing/2014/main" id="{CE4848F3-595F-4648-B19E-3322DF44B70E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60041" y="2472419"/>
            <a:ext cx="485901" cy="480133"/>
          </a:xfrm>
          <a:prstGeom prst="rect">
            <a:avLst/>
          </a:prstGeom>
        </p:spPr>
      </p:pic>
      <p:pic>
        <p:nvPicPr>
          <p:cNvPr id="35" name="Graphic 8" descr="Shopping cart">
            <a:extLst>
              <a:ext uri="{FF2B5EF4-FFF2-40B4-BE49-F238E27FC236}">
                <a16:creationId xmlns:a16="http://schemas.microsoft.com/office/drawing/2014/main" id="{66740079-541A-4708-93A9-27F7E22F4FBE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00479" y="3054074"/>
            <a:ext cx="485901" cy="480133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8C988371-B815-4B52-9ACC-655FC6F2FFE8}"/>
              </a:ext>
            </a:extLst>
          </p:cNvPr>
          <p:cNvSpPr txBox="1"/>
          <p:nvPr/>
        </p:nvSpPr>
        <p:spPr>
          <a:xfrm>
            <a:off x="775967" y="2454286"/>
            <a:ext cx="6121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8EBEDE"/>
                </a:solidFill>
              </a:rPr>
              <a:t>      London 3 </a:t>
            </a:r>
            <a:r>
              <a:rPr lang="fr-FR" sz="2400" dirty="0" err="1">
                <a:solidFill>
                  <a:srgbClr val="8EBEDE"/>
                </a:solidFill>
              </a:rPr>
              <a:t>nights</a:t>
            </a:r>
            <a:r>
              <a:rPr lang="fr-FR" sz="2400" dirty="0">
                <a:solidFill>
                  <a:srgbClr val="8EBEDE"/>
                </a:solidFill>
              </a:rPr>
              <a:t> in   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Hilton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 	    320$ </a:t>
            </a:r>
            <a:endParaRPr lang="fr-FR" sz="2400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D0B1C034-B81A-4AB1-8AA9-C91AF3B59062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92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114502" y="1033003"/>
            <a:ext cx="38676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Order</a:t>
            </a:r>
            <a:r>
              <a:rPr lang="fr-FR" sz="3600" dirty="0">
                <a:latin typeface="Forte" panose="03060902040502070203" pitchFamily="66" charset="0"/>
              </a:rPr>
              <a:t> </a:t>
            </a:r>
            <a:r>
              <a:rPr lang="fr-FR" sz="3600" dirty="0" err="1">
                <a:latin typeface="Forte" panose="03060902040502070203" pitchFamily="66" charset="0"/>
              </a:rPr>
              <a:t>History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80498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Order</a:t>
            </a:r>
            <a:r>
              <a:rPr lang="fr-FR" sz="3600" dirty="0">
                <a:latin typeface="Forte" panose="03060902040502070203" pitchFamily="66" charset="0"/>
              </a:rPr>
              <a:t> </a:t>
            </a:r>
            <a:r>
              <a:rPr lang="fr-FR" sz="3600" dirty="0" err="1">
                <a:latin typeface="Forte" panose="03060902040502070203" pitchFamily="66" charset="0"/>
              </a:rPr>
              <a:t>History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416FB239-E9F1-46EC-99FE-0119B59A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596263"/>
              </p:ext>
            </p:extLst>
          </p:nvPr>
        </p:nvGraphicFramePr>
        <p:xfrm>
          <a:off x="441562" y="2057896"/>
          <a:ext cx="6443332" cy="305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33">
                  <a:extLst>
                    <a:ext uri="{9D8B030D-6E8A-4147-A177-3AD203B41FA5}">
                      <a16:colId xmlns:a16="http://schemas.microsoft.com/office/drawing/2014/main" val="3915136153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1318968081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986165100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2416754667"/>
                    </a:ext>
                  </a:extLst>
                </a:gridCol>
              </a:tblGrid>
              <a:tr h="63544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Package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577924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r>
                        <a:rPr lang="fr-FR" dirty="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01/02/20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345667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Approved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33624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r>
                        <a:rPr lang="fr-FR" dirty="0"/>
                        <a:t>Tokyo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14/12/21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575469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In 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57687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04458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9659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97436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99146"/>
                  </a:ext>
                </a:extLst>
              </a:tr>
            </a:tbl>
          </a:graphicData>
        </a:graphic>
      </p:graphicFrame>
      <p:pic>
        <p:nvPicPr>
          <p:cNvPr id="11" name="Image 10">
            <a:extLst>
              <a:ext uri="{FF2B5EF4-FFF2-40B4-BE49-F238E27FC236}">
                <a16:creationId xmlns:a16="http://schemas.microsoft.com/office/drawing/2014/main" id="{841D8FAD-0B1A-4A05-9315-4733037E44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FF9ADD1-D22A-4708-A6F6-2D8552EA110C}"/>
              </a:ext>
            </a:extLst>
          </p:cNvPr>
          <p:cNvSpPr txBox="1"/>
          <p:nvPr/>
        </p:nvSpPr>
        <p:spPr>
          <a:xfrm>
            <a:off x="3050046" y="5461852"/>
            <a:ext cx="213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8EBEDE"/>
                </a:solidFill>
              </a:rPr>
              <a:t>Accumulated</a:t>
            </a:r>
            <a:r>
              <a:rPr lang="fr-FR" dirty="0">
                <a:solidFill>
                  <a:srgbClr val="8EBEDE"/>
                </a:solidFill>
              </a:rPr>
              <a:t> points: 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B201155-3C11-4D7C-94F0-419872CC7F44}"/>
              </a:ext>
            </a:extLst>
          </p:cNvPr>
          <p:cNvSpPr/>
          <p:nvPr/>
        </p:nvSpPr>
        <p:spPr>
          <a:xfrm>
            <a:off x="5185691" y="5485520"/>
            <a:ext cx="1245794" cy="32369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10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A42F79C-DDC7-4E41-B078-1C793E0DE4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360" y="4338797"/>
            <a:ext cx="4739640" cy="25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33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77817" y="1619016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fr-FR" sz="2400" dirty="0">
                <a:solidFill>
                  <a:srgbClr val="8EBEDE"/>
                </a:solidFill>
              </a:rPr>
              <a:t>         London 3 </a:t>
            </a:r>
            <a:r>
              <a:rPr lang="fr-FR" sz="2400" dirty="0" err="1">
                <a:solidFill>
                  <a:srgbClr val="8EBEDE"/>
                </a:solidFill>
              </a:rPr>
              <a:t>nights</a:t>
            </a:r>
            <a:r>
              <a:rPr lang="fr-FR" sz="2400" dirty="0">
                <a:solidFill>
                  <a:srgbClr val="8EBEDE"/>
                </a:solidFill>
              </a:rPr>
              <a:t> in 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Hilton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 </a:t>
            </a:r>
            <a:r>
              <a:rPr lang="fr-FR" sz="2400" dirty="0" err="1">
                <a:solidFill>
                  <a:srgbClr val="8EBEDE"/>
                </a:solidFill>
              </a:rPr>
              <a:t>only</a:t>
            </a:r>
            <a:r>
              <a:rPr lang="fr-FR" sz="2400" dirty="0">
                <a:solidFill>
                  <a:srgbClr val="8EBEDE"/>
                </a:solidFill>
              </a:rPr>
              <a:t> </a:t>
            </a:r>
            <a:r>
              <a:rPr lang="he-IL" sz="2400" dirty="0">
                <a:solidFill>
                  <a:srgbClr val="8EBEDE"/>
                </a:solidFill>
              </a:rPr>
              <a:t>           </a:t>
            </a:r>
            <a:r>
              <a:rPr lang="fr-FR" sz="2400" dirty="0">
                <a:solidFill>
                  <a:srgbClr val="8EBEDE"/>
                </a:solidFill>
              </a:rPr>
              <a:t>320$ </a:t>
            </a:r>
            <a:endParaRPr lang="he-IL" sz="2400" dirty="0">
              <a:solidFill>
                <a:srgbClr val="8EBEDE"/>
              </a:solidFill>
            </a:endParaRPr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583348" y="994979"/>
            <a:ext cx="502972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Recommended Package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3" name="Graphic 2" descr="Star">
            <a:extLst>
              <a:ext uri="{FF2B5EF4-FFF2-40B4-BE49-F238E27FC236}">
                <a16:creationId xmlns:a16="http://schemas.microsoft.com/office/drawing/2014/main" id="{ABAD2E86-18E7-4B5F-B2ED-4D0565B2EC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066" y="1774242"/>
            <a:ext cx="485901" cy="485901"/>
          </a:xfrm>
          <a:prstGeom prst="rect">
            <a:avLst/>
          </a:prstGeom>
        </p:spPr>
      </p:pic>
      <p:pic>
        <p:nvPicPr>
          <p:cNvPr id="5" name="Graphic 4" descr="Star">
            <a:extLst>
              <a:ext uri="{FF2B5EF4-FFF2-40B4-BE49-F238E27FC236}">
                <a16:creationId xmlns:a16="http://schemas.microsoft.com/office/drawing/2014/main" id="{037CC8A4-1A3C-4422-B373-94754CFE65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066" y="2372723"/>
            <a:ext cx="485901" cy="485901"/>
          </a:xfrm>
          <a:prstGeom prst="rect">
            <a:avLst/>
          </a:prstGeom>
        </p:spPr>
      </p:pic>
      <p:pic>
        <p:nvPicPr>
          <p:cNvPr id="6" name="Graphic 5" descr="Star">
            <a:extLst>
              <a:ext uri="{FF2B5EF4-FFF2-40B4-BE49-F238E27FC236}">
                <a16:creationId xmlns:a16="http://schemas.microsoft.com/office/drawing/2014/main" id="{4B9B9835-021C-451B-B028-9D2293AAEF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812" y="2934949"/>
            <a:ext cx="485901" cy="485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678301-E802-4AD9-83B8-080D90DB165F}"/>
              </a:ext>
            </a:extLst>
          </p:cNvPr>
          <p:cNvSpPr txBox="1"/>
          <p:nvPr/>
        </p:nvSpPr>
        <p:spPr>
          <a:xfrm>
            <a:off x="713521" y="1844646"/>
            <a:ext cx="595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EBEDE"/>
                </a:solidFill>
              </a:rPr>
              <a:t>  Paris 2 nights in “King David</a:t>
            </a:r>
            <a:r>
              <a:rPr lang="he-IL" sz="2400" dirty="0">
                <a:solidFill>
                  <a:srgbClr val="8EBEDE"/>
                </a:solidFill>
                <a:latin typeface="Forte" panose="03060902040502070203" pitchFamily="66" charset="0"/>
              </a:rPr>
              <a:t>"</a:t>
            </a:r>
            <a:r>
              <a:rPr lang="en-US" sz="2400" dirty="0">
                <a:solidFill>
                  <a:srgbClr val="8EBEDE"/>
                </a:solidFill>
              </a:rPr>
              <a:t> hotel only 200$ </a:t>
            </a:r>
            <a:endParaRPr lang="en-IL" sz="2400" dirty="0">
              <a:solidFill>
                <a:srgbClr val="8EBEDE"/>
              </a:solidFill>
            </a:endParaRPr>
          </a:p>
        </p:txBody>
      </p:sp>
      <p:pic>
        <p:nvPicPr>
          <p:cNvPr id="9" name="Graphic 8" descr="Shopping cart">
            <a:extLst>
              <a:ext uri="{FF2B5EF4-FFF2-40B4-BE49-F238E27FC236}">
                <a16:creationId xmlns:a16="http://schemas.microsoft.com/office/drawing/2014/main" id="{F2C63F41-9286-4282-8B16-F7B4D54228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3509" y="1866940"/>
            <a:ext cx="485901" cy="480133"/>
          </a:xfrm>
          <a:prstGeom prst="rect">
            <a:avLst/>
          </a:prstGeom>
        </p:spPr>
      </p:pic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7388844" y="269374"/>
            <a:ext cx="46574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Recommended Package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AA28537-FFCD-4545-B2CF-90F80416372C}"/>
              </a:ext>
            </a:extLst>
          </p:cNvPr>
          <p:cNvSpPr txBox="1"/>
          <p:nvPr/>
        </p:nvSpPr>
        <p:spPr>
          <a:xfrm>
            <a:off x="853558" y="2988819"/>
            <a:ext cx="5872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8EBEDE"/>
                </a:solidFill>
              </a:rPr>
              <a:t>Tokyo 5 </a:t>
            </a:r>
            <a:r>
              <a:rPr lang="fr-FR" sz="2400" dirty="0" err="1">
                <a:solidFill>
                  <a:srgbClr val="8EBEDE"/>
                </a:solidFill>
              </a:rPr>
              <a:t>nights</a:t>
            </a:r>
            <a:r>
              <a:rPr lang="fr-FR" sz="2400" dirty="0">
                <a:solidFill>
                  <a:srgbClr val="8EBEDE"/>
                </a:solidFill>
              </a:rPr>
              <a:t> in  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Sheraton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 </a:t>
            </a:r>
            <a:r>
              <a:rPr lang="fr-FR" sz="2400" dirty="0" err="1">
                <a:solidFill>
                  <a:srgbClr val="8EBEDE"/>
                </a:solidFill>
              </a:rPr>
              <a:t>only</a:t>
            </a:r>
            <a:r>
              <a:rPr lang="fr-FR" sz="2400" dirty="0">
                <a:solidFill>
                  <a:srgbClr val="8EBEDE"/>
                </a:solidFill>
              </a:rPr>
              <a:t>    </a:t>
            </a:r>
            <a:r>
              <a:rPr lang="he-IL" sz="2400" dirty="0">
                <a:solidFill>
                  <a:srgbClr val="8EBEDE"/>
                </a:solidFill>
              </a:rPr>
              <a:t>      </a:t>
            </a:r>
            <a:r>
              <a:rPr lang="fr-FR" sz="2400" dirty="0">
                <a:solidFill>
                  <a:srgbClr val="8EBEDE"/>
                </a:solidFill>
              </a:rPr>
              <a:t>400$</a:t>
            </a:r>
            <a:endParaRPr lang="he-IL" sz="2400" dirty="0">
              <a:solidFill>
                <a:srgbClr val="8EBEDE"/>
              </a:solidFill>
            </a:endParaRPr>
          </a:p>
          <a:p>
            <a:endParaRPr lang="fr-FR" dirty="0"/>
          </a:p>
        </p:txBody>
      </p:sp>
      <p:pic>
        <p:nvPicPr>
          <p:cNvPr id="2052" name="Picture 4" descr="Download Paris Photos HQ PNG Image | FreePNGImg">
            <a:extLst>
              <a:ext uri="{FF2B5EF4-FFF2-40B4-BE49-F238E27FC236}">
                <a16:creationId xmlns:a16="http://schemas.microsoft.com/office/drawing/2014/main" id="{833A0224-40DB-4F2C-9136-4BA774C7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203" y="5068195"/>
            <a:ext cx="2917716" cy="12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kyline-tokyo - Plaza Maratones">
            <a:extLst>
              <a:ext uri="{FF2B5EF4-FFF2-40B4-BE49-F238E27FC236}">
                <a16:creationId xmlns:a16="http://schemas.microsoft.com/office/drawing/2014/main" id="{5A30E3E7-C7A7-417D-8021-4B2139ECE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7923" y="5282998"/>
            <a:ext cx="2752662" cy="10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B7E35DE-9FEC-4158-A18C-FFACFEFD97B7}"/>
              </a:ext>
            </a:extLst>
          </p:cNvPr>
          <p:cNvSpPr txBox="1"/>
          <p:nvPr/>
        </p:nvSpPr>
        <p:spPr>
          <a:xfrm>
            <a:off x="5522763" y="6323396"/>
            <a:ext cx="84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EBEDE"/>
                </a:solidFill>
              </a:rPr>
              <a:t>Tokyo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0627B14-90FF-4DFD-BFD2-24B93B409C46}"/>
              </a:ext>
            </a:extLst>
          </p:cNvPr>
          <p:cNvSpPr txBox="1"/>
          <p:nvPr/>
        </p:nvSpPr>
        <p:spPr>
          <a:xfrm>
            <a:off x="1665382" y="6323396"/>
            <a:ext cx="84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EBEDE"/>
                </a:solidFill>
              </a:rPr>
              <a:t>Paris</a:t>
            </a:r>
          </a:p>
        </p:txBody>
      </p:sp>
      <p:pic>
        <p:nvPicPr>
          <p:cNvPr id="2058" name="Picture 10" descr="Five star hotel, hotel, hotel signboard, luxury hotel, signboard icon -  Download on Iconfinder">
            <a:extLst>
              <a:ext uri="{FF2B5EF4-FFF2-40B4-BE49-F238E27FC236}">
                <a16:creationId xmlns:a16="http://schemas.microsoft.com/office/drawing/2014/main" id="{2F854404-4BD7-412E-A951-2A138745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9148" y="3935489"/>
            <a:ext cx="1424123" cy="14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8" descr="Shopping cart">
            <a:extLst>
              <a:ext uri="{FF2B5EF4-FFF2-40B4-BE49-F238E27FC236}">
                <a16:creationId xmlns:a16="http://schemas.microsoft.com/office/drawing/2014/main" id="{F9F654A5-5A7E-478A-85CB-6A790C84C97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0041" y="2472419"/>
            <a:ext cx="485901" cy="480133"/>
          </a:xfrm>
          <a:prstGeom prst="rect">
            <a:avLst/>
          </a:prstGeom>
        </p:spPr>
      </p:pic>
      <p:pic>
        <p:nvPicPr>
          <p:cNvPr id="19" name="Graphic 8" descr="Shopping cart">
            <a:extLst>
              <a:ext uri="{FF2B5EF4-FFF2-40B4-BE49-F238E27FC236}">
                <a16:creationId xmlns:a16="http://schemas.microsoft.com/office/drawing/2014/main" id="{9646F515-2A9E-4AFC-BF37-1A25FFC815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0040" y="3054074"/>
            <a:ext cx="485901" cy="48013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EBE3C29-B47D-47A2-B106-05B4CF73FD1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71BB1F4-2781-4690-AAA3-8629BA165F5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453" y="4227777"/>
            <a:ext cx="4708547" cy="26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28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023755" y="955088"/>
            <a:ext cx="380842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Search</a:t>
            </a:r>
            <a:r>
              <a:rPr lang="fr-FR" sz="3600" dirty="0">
                <a:latin typeface="Forte" panose="03060902040502070203" pitchFamily="66" charset="0"/>
              </a:rPr>
              <a:t> Package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Search</a:t>
            </a:r>
            <a:r>
              <a:rPr lang="fr-FR" sz="3600" dirty="0">
                <a:latin typeface="Forte" panose="03060902040502070203" pitchFamily="66" charset="0"/>
              </a:rPr>
              <a:t> Package</a:t>
            </a:r>
            <a:endParaRPr lang="he-IL" sz="3600" dirty="0">
              <a:latin typeface="Forte" panose="03060902040502070203" pitchFamily="66" charset="0"/>
            </a:endParaRPr>
          </a:p>
          <a:p>
            <a:endParaRPr lang="en-US" sz="3600" dirty="0">
              <a:latin typeface="Forte" panose="03060902040502070203" pitchFamily="66" charset="0"/>
            </a:endParaRPr>
          </a:p>
        </p:txBody>
      </p:sp>
      <p:sp>
        <p:nvSpPr>
          <p:cNvPr id="11" name="מלבן: פינות מעוגלות 3">
            <a:extLst>
              <a:ext uri="{FF2B5EF4-FFF2-40B4-BE49-F238E27FC236}">
                <a16:creationId xmlns:a16="http://schemas.microsoft.com/office/drawing/2014/main" id="{F822580B-A355-4272-8E8C-AA8DEE06A873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pic>
        <p:nvPicPr>
          <p:cNvPr id="12" name="Graphic 1" descr="Arrow: Horizontal U-turn">
            <a:extLst>
              <a:ext uri="{FF2B5EF4-FFF2-40B4-BE49-F238E27FC236}">
                <a16:creationId xmlns:a16="http://schemas.microsoft.com/office/drawing/2014/main" id="{91FF7DED-C62E-4AC8-95F0-EEAA20F3FF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114" y="5976376"/>
            <a:ext cx="689885" cy="689885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87E5D9D-0150-46F3-8F4D-037B682FDA24}"/>
              </a:ext>
            </a:extLst>
          </p:cNvPr>
          <p:cNvSpPr/>
          <p:nvPr/>
        </p:nvSpPr>
        <p:spPr>
          <a:xfrm>
            <a:off x="1565518" y="5249172"/>
            <a:ext cx="2451694" cy="574994"/>
          </a:xfrm>
          <a:prstGeom prst="roundRect">
            <a:avLst/>
          </a:prstGeom>
          <a:solidFill>
            <a:srgbClr val="8EBEDE">
              <a:alpha val="75000"/>
            </a:srgbClr>
          </a:solidFill>
          <a:ln>
            <a:solidFill>
              <a:srgbClr val="8EB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Organisation trip for groups</a:t>
            </a:r>
          </a:p>
        </p:txBody>
      </p:sp>
      <p:pic>
        <p:nvPicPr>
          <p:cNvPr id="8" name="Picture 2" descr="Icône Loupe Gratuit de Simpleicon interface">
            <a:extLst>
              <a:ext uri="{FF2B5EF4-FFF2-40B4-BE49-F238E27FC236}">
                <a16:creationId xmlns:a16="http://schemas.microsoft.com/office/drawing/2014/main" id="{97272B59-0E61-4280-A87A-B076FCE8A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0306" y="6000126"/>
            <a:ext cx="505728" cy="5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8F6ECC6-5ACC-48A3-BFE8-A50F71679094}"/>
              </a:ext>
            </a:extLst>
          </p:cNvPr>
          <p:cNvSpPr/>
          <p:nvPr/>
        </p:nvSpPr>
        <p:spPr>
          <a:xfrm>
            <a:off x="4368809" y="5249172"/>
            <a:ext cx="2347036" cy="574994"/>
          </a:xfrm>
          <a:prstGeom prst="roundRect">
            <a:avLst/>
          </a:prstGeom>
          <a:solidFill>
            <a:srgbClr val="8EBEDE">
              <a:alpha val="78000"/>
            </a:srgbClr>
          </a:solidFill>
          <a:ln>
            <a:solidFill>
              <a:srgbClr val="8EB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Friend</a:t>
            </a:r>
            <a:r>
              <a:rPr lang="fr-FR" dirty="0">
                <a:solidFill>
                  <a:schemeClr val="tx1"/>
                </a:solidFill>
              </a:rPr>
              <a:t> for vacation</a:t>
            </a:r>
          </a:p>
        </p:txBody>
      </p:sp>
      <p:pic>
        <p:nvPicPr>
          <p:cNvPr id="3074" name="Picture 2" descr="Liste Déroulante Sélectionnez La - Images vectorielles gratuites sur Pixabay">
            <a:extLst>
              <a:ext uri="{FF2B5EF4-FFF2-40B4-BE49-F238E27FC236}">
                <a16:creationId xmlns:a16="http://schemas.microsoft.com/office/drawing/2014/main" id="{4840B32D-C17C-481F-AA61-34269632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245" y="1775193"/>
            <a:ext cx="1466017" cy="8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iste Déroulante Sélectionnez La - Images vectorielles gratuites sur Pixabay">
            <a:extLst>
              <a:ext uri="{FF2B5EF4-FFF2-40B4-BE49-F238E27FC236}">
                <a16:creationId xmlns:a16="http://schemas.microsoft.com/office/drawing/2014/main" id="{0550A336-03BA-44AE-A64D-B86239C3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2997" y="1767293"/>
            <a:ext cx="1632670" cy="8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iste Déroulante Sélectionnez La - Images vectorielles gratuites sur Pixabay">
            <a:extLst>
              <a:ext uri="{FF2B5EF4-FFF2-40B4-BE49-F238E27FC236}">
                <a16:creationId xmlns:a16="http://schemas.microsoft.com/office/drawing/2014/main" id="{67153B15-F294-419E-9057-FB5713BA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924" y="1754616"/>
            <a:ext cx="1349767" cy="8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iste Déroulante Sélectionnez La - Images vectorielles gratuites sur Pixabay">
            <a:extLst>
              <a:ext uri="{FF2B5EF4-FFF2-40B4-BE49-F238E27FC236}">
                <a16:creationId xmlns:a16="http://schemas.microsoft.com/office/drawing/2014/main" id="{DBDF552F-5F6B-4076-9503-152C01DE5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7209" y="3790958"/>
            <a:ext cx="2959463" cy="8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iste Déroulante Sélectionnez La - Images vectorielles gratuites sur Pixabay">
            <a:extLst>
              <a:ext uri="{FF2B5EF4-FFF2-40B4-BE49-F238E27FC236}">
                <a16:creationId xmlns:a16="http://schemas.microsoft.com/office/drawing/2014/main" id="{7860CE4E-6ACF-46DB-A734-26CE1B93C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390" y="3780913"/>
            <a:ext cx="2037804" cy="8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F2BF62CB-D772-4A17-BB6B-283B2293BB60}"/>
              </a:ext>
            </a:extLst>
          </p:cNvPr>
          <p:cNvSpPr txBox="1"/>
          <p:nvPr/>
        </p:nvSpPr>
        <p:spPr>
          <a:xfrm>
            <a:off x="951841" y="1981160"/>
            <a:ext cx="116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98670B1-851C-4BDF-8810-E126F7855F25}"/>
              </a:ext>
            </a:extLst>
          </p:cNvPr>
          <p:cNvSpPr txBox="1"/>
          <p:nvPr/>
        </p:nvSpPr>
        <p:spPr>
          <a:xfrm>
            <a:off x="2572997" y="1981160"/>
            <a:ext cx="144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Destination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1D77CE-3E9F-4E3B-8254-062C9C78C154}"/>
              </a:ext>
            </a:extLst>
          </p:cNvPr>
          <p:cNvSpPr txBox="1"/>
          <p:nvPr/>
        </p:nvSpPr>
        <p:spPr>
          <a:xfrm>
            <a:off x="5039494" y="1960045"/>
            <a:ext cx="144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Price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5E371E9-4D77-494A-BE30-C5C443B07BA4}"/>
              </a:ext>
            </a:extLst>
          </p:cNvPr>
          <p:cNvSpPr txBox="1"/>
          <p:nvPr/>
        </p:nvSpPr>
        <p:spPr>
          <a:xfrm>
            <a:off x="3479143" y="3979654"/>
            <a:ext cx="234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people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35FA8BF-95CD-4739-A0D0-FEEEAE287E5E}"/>
              </a:ext>
            </a:extLst>
          </p:cNvPr>
          <p:cNvSpPr txBox="1"/>
          <p:nvPr/>
        </p:nvSpPr>
        <p:spPr>
          <a:xfrm>
            <a:off x="753378" y="3979654"/>
            <a:ext cx="191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Range of Date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C26535-2795-4BA5-9B8F-565E96EE86AB}"/>
              </a:ext>
            </a:extLst>
          </p:cNvPr>
          <p:cNvSpPr/>
          <p:nvPr/>
        </p:nvSpPr>
        <p:spPr>
          <a:xfrm>
            <a:off x="665462" y="2355162"/>
            <a:ext cx="1454799" cy="126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49DBEA-3C81-49FE-AE4A-0C8CCFF5BC27}"/>
              </a:ext>
            </a:extLst>
          </p:cNvPr>
          <p:cNvSpPr/>
          <p:nvPr/>
        </p:nvSpPr>
        <p:spPr>
          <a:xfrm>
            <a:off x="665462" y="2347493"/>
            <a:ext cx="1448663" cy="408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Vacation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D7CDD8-2C79-4406-B91C-532045FDBD3E}"/>
              </a:ext>
            </a:extLst>
          </p:cNvPr>
          <p:cNvSpPr/>
          <p:nvPr/>
        </p:nvSpPr>
        <p:spPr>
          <a:xfrm>
            <a:off x="665462" y="2769793"/>
            <a:ext cx="1454800" cy="408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Flight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FA9041-FD0C-441C-9CF7-B103722C0D13}"/>
              </a:ext>
            </a:extLst>
          </p:cNvPr>
          <p:cNvSpPr/>
          <p:nvPr/>
        </p:nvSpPr>
        <p:spPr>
          <a:xfrm>
            <a:off x="668869" y="3189321"/>
            <a:ext cx="1445256" cy="403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Hotel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23EF930E-E10A-43E9-AD78-F4D1532E1E4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B1258766-7180-4476-B94A-3F872576864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0975" y="4348986"/>
            <a:ext cx="4561025" cy="250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4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483335" y="963679"/>
            <a:ext cx="38676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Reservation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80498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Reservation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88D3489-26AA-4373-B32F-CA335DE4B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438620"/>
              </p:ext>
            </p:extLst>
          </p:nvPr>
        </p:nvGraphicFramePr>
        <p:xfrm>
          <a:off x="239991" y="2125729"/>
          <a:ext cx="6873095" cy="942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619">
                  <a:extLst>
                    <a:ext uri="{9D8B030D-6E8A-4147-A177-3AD203B41FA5}">
                      <a16:colId xmlns:a16="http://schemas.microsoft.com/office/drawing/2014/main" val="1124054085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2177376750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1574533326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3125955934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971128348"/>
                    </a:ext>
                  </a:extLst>
                </a:gridCol>
              </a:tblGrid>
              <a:tr h="57627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Package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Quantity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75763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r>
                        <a:rPr lang="fr-FR" dirty="0"/>
                        <a:t>345667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01/02/20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785006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75BF82C5-56DB-450D-80F7-D5ECE6C1B52D}"/>
              </a:ext>
            </a:extLst>
          </p:cNvPr>
          <p:cNvSpPr txBox="1"/>
          <p:nvPr/>
        </p:nvSpPr>
        <p:spPr>
          <a:xfrm>
            <a:off x="1590601" y="3429000"/>
            <a:ext cx="4149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Transportation + 50$ :  	Yes	No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                  Total Price :                 2649$</a:t>
            </a:r>
          </a:p>
        </p:txBody>
      </p:sp>
      <p:pic>
        <p:nvPicPr>
          <p:cNvPr id="11" name="Graphique 10" descr="Case cochée">
            <a:extLst>
              <a:ext uri="{FF2B5EF4-FFF2-40B4-BE49-F238E27FC236}">
                <a16:creationId xmlns:a16="http://schemas.microsoft.com/office/drawing/2014/main" id="{A88F44BC-746D-462B-A8EA-09C705F4CC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7666" y="3420124"/>
            <a:ext cx="370114" cy="3701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4D5CD1-0104-4237-BD8B-2FEB07A5A2D8}"/>
              </a:ext>
            </a:extLst>
          </p:cNvPr>
          <p:cNvSpPr/>
          <p:nvPr/>
        </p:nvSpPr>
        <p:spPr>
          <a:xfrm>
            <a:off x="5102204" y="3511602"/>
            <a:ext cx="176733" cy="2151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C119531-0E3A-42EF-A374-F9263CAD0005}"/>
              </a:ext>
            </a:extLst>
          </p:cNvPr>
          <p:cNvCxnSpPr>
            <a:endCxn id="5" idx="3"/>
          </p:cNvCxnSpPr>
          <p:nvPr/>
        </p:nvCxnSpPr>
        <p:spPr>
          <a:xfrm flipV="1">
            <a:off x="1851858" y="3890665"/>
            <a:ext cx="3888121" cy="5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Fry Top Électriques">
            <a:extLst>
              <a:ext uri="{FF2B5EF4-FFF2-40B4-BE49-F238E27FC236}">
                <a16:creationId xmlns:a16="http://schemas.microsoft.com/office/drawing/2014/main" id="{4E5BE732-B1BD-45EF-9279-F237F6F4F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8081" y="4769123"/>
            <a:ext cx="3901898" cy="11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D1C6314-E7C1-478A-9E66-504F6E84D9E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25DC9E3-30A4-48FF-A523-75C095DFA04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041" y="4352331"/>
            <a:ext cx="4545959" cy="25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5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454158" y="963679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About us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884622" y="447345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About Us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60DB794-C88C-4CA6-855B-8B5F0312D5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649" y="4374279"/>
            <a:ext cx="4496351" cy="247514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40DC47B-955C-44D1-8220-906B75B4D133}"/>
              </a:ext>
            </a:extLst>
          </p:cNvPr>
          <p:cNvSpPr txBox="1"/>
          <p:nvPr/>
        </p:nvSpPr>
        <p:spPr>
          <a:xfrm>
            <a:off x="353400" y="2151727"/>
            <a:ext cx="66462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EBEDE"/>
                </a:solidFill>
              </a:rPr>
              <a:t>Date of </a:t>
            </a:r>
            <a:r>
              <a:rPr lang="fr-FR" sz="3200" dirty="0" err="1">
                <a:solidFill>
                  <a:srgbClr val="8EBEDE"/>
                </a:solidFill>
              </a:rPr>
              <a:t>foundation</a:t>
            </a:r>
            <a:r>
              <a:rPr lang="fr-FR" sz="3200" dirty="0">
                <a:solidFill>
                  <a:srgbClr val="8EBEDE"/>
                </a:solidFill>
              </a:rPr>
              <a:t>  : …</a:t>
            </a:r>
          </a:p>
          <a:p>
            <a:endParaRPr lang="fr-FR" sz="3200" dirty="0">
              <a:solidFill>
                <a:srgbClr val="8EBEDE"/>
              </a:solidFill>
            </a:endParaRPr>
          </a:p>
          <a:p>
            <a:r>
              <a:rPr lang="fr-FR" sz="3200" dirty="0">
                <a:solidFill>
                  <a:srgbClr val="8EBEDE"/>
                </a:solidFill>
              </a:rPr>
              <a:t>About the </a:t>
            </a:r>
            <a:r>
              <a:rPr lang="fr-FR" sz="3200" dirty="0" err="1">
                <a:solidFill>
                  <a:srgbClr val="8EBEDE"/>
                </a:solidFill>
              </a:rPr>
              <a:t>company</a:t>
            </a:r>
            <a:r>
              <a:rPr lang="fr-FR" sz="3200" dirty="0">
                <a:solidFill>
                  <a:srgbClr val="8EBEDE"/>
                </a:solidFill>
              </a:rPr>
              <a:t> : …</a:t>
            </a:r>
          </a:p>
          <a:p>
            <a:r>
              <a:rPr lang="fr-FR" sz="3200" dirty="0">
                <a:solidFill>
                  <a:srgbClr val="8EBEDE"/>
                </a:solidFill>
              </a:rPr>
              <a:t> </a:t>
            </a:r>
          </a:p>
          <a:p>
            <a:r>
              <a:rPr lang="fr-FR" sz="3200" dirty="0">
                <a:solidFill>
                  <a:srgbClr val="8EBEDE"/>
                </a:solidFill>
              </a:rPr>
              <a:t>Advantages :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D85237-8E7E-495B-8C8D-F1442EA100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BF8855E-ABDE-471B-94AD-BF7218868141}"/>
              </a:ext>
            </a:extLst>
          </p:cNvPr>
          <p:cNvSpPr/>
          <p:nvPr/>
        </p:nvSpPr>
        <p:spPr>
          <a:xfrm>
            <a:off x="2523932" y="5247561"/>
            <a:ext cx="2309324" cy="91158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Terms</a:t>
            </a:r>
            <a:r>
              <a:rPr lang="fr-FR" sz="2400" dirty="0"/>
              <a:t> of Use</a:t>
            </a:r>
          </a:p>
        </p:txBody>
      </p:sp>
    </p:spTree>
    <p:extLst>
      <p:ext uri="{BB962C8B-B14F-4D97-AF65-F5344CB8AC3E}">
        <p14:creationId xmlns:p14="http://schemas.microsoft.com/office/powerpoint/2010/main" val="7277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727679" y="955957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Login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884622" y="447345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Login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FAEDC1E-0DAB-4531-B369-ED57BA5801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0455" y="4376635"/>
            <a:ext cx="4551545" cy="248136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844043" y="2938784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Manager/Agent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839701" y="2938783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Customer</a:t>
            </a: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34A7CB-6971-4766-BBC3-C324033D799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824107" y="955957"/>
            <a:ext cx="349515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Manager/Agent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72696" y="447345"/>
            <a:ext cx="354221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Manager/Agent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EA35A6F-81FE-4F0F-B652-A259152A2B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9372" y="4344934"/>
            <a:ext cx="4562628" cy="25130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EB5139E-9904-4BC0-BF84-9C1170795CF7}"/>
              </a:ext>
            </a:extLst>
          </p:cNvPr>
          <p:cNvSpPr txBox="1"/>
          <p:nvPr/>
        </p:nvSpPr>
        <p:spPr>
          <a:xfrm>
            <a:off x="353400" y="2317426"/>
            <a:ext cx="6646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EBEDE"/>
                </a:solidFill>
              </a:rPr>
              <a:t>ID : </a:t>
            </a:r>
          </a:p>
          <a:p>
            <a:endParaRPr lang="fr-FR" sz="3200" dirty="0">
              <a:solidFill>
                <a:srgbClr val="8EBEDE"/>
              </a:solidFill>
            </a:endParaRPr>
          </a:p>
          <a:p>
            <a:r>
              <a:rPr lang="fr-FR" sz="3200" dirty="0" err="1">
                <a:solidFill>
                  <a:srgbClr val="8EBEDE"/>
                </a:solidFill>
              </a:rPr>
              <a:t>Company</a:t>
            </a:r>
            <a:r>
              <a:rPr lang="fr-FR" sz="3200" dirty="0">
                <a:solidFill>
                  <a:srgbClr val="8EBEDE"/>
                </a:solidFill>
              </a:rPr>
              <a:t> </a:t>
            </a:r>
            <a:r>
              <a:rPr lang="fr-FR" sz="3200" dirty="0" err="1">
                <a:solidFill>
                  <a:srgbClr val="8EBEDE"/>
                </a:solidFill>
              </a:rPr>
              <a:t>Password</a:t>
            </a:r>
            <a:r>
              <a:rPr lang="fr-FR" sz="3200" dirty="0">
                <a:solidFill>
                  <a:srgbClr val="8EBEDE"/>
                </a:solidFill>
              </a:rPr>
              <a:t> : 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B4C7BE0-ECB9-4B67-92DB-918E120C54FA}"/>
              </a:ext>
            </a:extLst>
          </p:cNvPr>
          <p:cNvSpPr/>
          <p:nvPr/>
        </p:nvSpPr>
        <p:spPr>
          <a:xfrm>
            <a:off x="3981834" y="2555818"/>
            <a:ext cx="3017844" cy="38236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DEDE06-29E1-44C3-B9E6-BCA7BAA1D75A}"/>
              </a:ext>
            </a:extLst>
          </p:cNvPr>
          <p:cNvSpPr/>
          <p:nvPr/>
        </p:nvSpPr>
        <p:spPr>
          <a:xfrm>
            <a:off x="3981834" y="3386575"/>
            <a:ext cx="3017844" cy="3559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2081C5-BAAA-471F-9EB4-2E10D22893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863997" y="955957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Manager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Manager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659935" y="2024384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Add Agent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965065" y="2024384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Statistics</a:t>
            </a:r>
            <a:endParaRPr lang="fr-FR" sz="2400" dirty="0"/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684A715-1981-4A7A-9E9D-DF28EB00F4D7}"/>
              </a:ext>
            </a:extLst>
          </p:cNvPr>
          <p:cNvSpPr/>
          <p:nvPr/>
        </p:nvSpPr>
        <p:spPr>
          <a:xfrm>
            <a:off x="2362236" y="3713450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View</a:t>
            </a:r>
            <a:r>
              <a:rPr lang="fr-FR" sz="2400" dirty="0"/>
              <a:t> DB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E45DD1-5290-4AA5-A5A8-0171BF40CF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279" y="4295839"/>
            <a:ext cx="4709721" cy="25535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F5F8D6-446A-4C95-9CBA-7E92C6AF04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8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441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660174" y="1015356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Statistics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Statistics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659935" y="2024384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Report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965065" y="2024384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Packages Sales</a:t>
            </a: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684A715-1981-4A7A-9E9D-DF28EB00F4D7}"/>
              </a:ext>
            </a:extLst>
          </p:cNvPr>
          <p:cNvSpPr/>
          <p:nvPr/>
        </p:nvSpPr>
        <p:spPr>
          <a:xfrm>
            <a:off x="2362236" y="3713450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Tracking</a:t>
            </a:r>
            <a:r>
              <a:rPr lang="he-IL" sz="2400" dirty="0"/>
              <a:t> </a:t>
            </a:r>
            <a:r>
              <a:rPr lang="fr-FR" sz="2400" dirty="0"/>
              <a:t>Agent Sales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59D7CB4-141A-4BC9-8990-1441607429B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F729AF2-5256-4754-9E8E-1539979F919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339" y="4241587"/>
            <a:ext cx="4664661" cy="260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4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473953" y="985039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View</a:t>
            </a:r>
            <a:r>
              <a:rPr lang="fr-FR" sz="3600" dirty="0">
                <a:latin typeface="Forte" panose="03060902040502070203" pitchFamily="66" charset="0"/>
              </a:rPr>
              <a:t> DB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View DB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416FB239-E9F1-46EC-99FE-0119B59A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20662"/>
              </p:ext>
            </p:extLst>
          </p:nvPr>
        </p:nvGraphicFramePr>
        <p:xfrm>
          <a:off x="187989" y="2440664"/>
          <a:ext cx="6977100" cy="2886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420">
                  <a:extLst>
                    <a:ext uri="{9D8B030D-6E8A-4147-A177-3AD203B41FA5}">
                      <a16:colId xmlns:a16="http://schemas.microsoft.com/office/drawing/2014/main" val="3915136153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1318968081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986165100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2416754667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1129702870"/>
                    </a:ext>
                  </a:extLst>
                </a:gridCol>
              </a:tblGrid>
              <a:tr h="60056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First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Last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Package sale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577924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r>
                        <a:rPr lang="fr-FR" dirty="0"/>
                        <a:t>Yohann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Mizan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12345678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Europe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33624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r>
                        <a:rPr lang="fr-FR" dirty="0" err="1"/>
                        <a:t>Salome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Koskas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12456677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Asia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57687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04458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9659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97436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99146"/>
                  </a:ext>
                </a:extLst>
              </a:tr>
            </a:tbl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C1A1E2F6-36C8-4438-B51A-F58C83AA337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67C327C-9952-4BF4-AF93-295B161B84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911" y="4226218"/>
            <a:ext cx="4739089" cy="26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863997" y="955957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Agent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Agent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659935" y="2024384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Add Package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965065" y="2024384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Customers</a:t>
            </a:r>
            <a:r>
              <a:rPr lang="fr-FR" sz="2400" dirty="0"/>
              <a:t>’ </a:t>
            </a:r>
            <a:r>
              <a:rPr lang="fr-FR" sz="2400" dirty="0" err="1"/>
              <a:t>orders</a:t>
            </a:r>
            <a:endParaRPr lang="fr-FR" sz="2400" dirty="0"/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684A715-1981-4A7A-9E9D-DF28EB00F4D7}"/>
              </a:ext>
            </a:extLst>
          </p:cNvPr>
          <p:cNvSpPr/>
          <p:nvPr/>
        </p:nvSpPr>
        <p:spPr>
          <a:xfrm>
            <a:off x="758970" y="3773718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Answer</a:t>
            </a:r>
            <a:r>
              <a:rPr lang="fr-FR" sz="2400" dirty="0"/>
              <a:t> Customer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BD2D04A-DBF8-49D9-97F7-5CE6529D31F9}"/>
              </a:ext>
            </a:extLst>
          </p:cNvPr>
          <p:cNvSpPr/>
          <p:nvPr/>
        </p:nvSpPr>
        <p:spPr>
          <a:xfrm>
            <a:off x="3965064" y="3773718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Package DB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DC9A94-63C9-44B3-B915-B808E15D2B8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9651" y="4406303"/>
            <a:ext cx="4562350" cy="2451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BC99F9-A5E9-49B9-8EFD-6C41BC32CBD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795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9604</TotalTime>
  <Words>505</Words>
  <Application>Microsoft Office PowerPoint</Application>
  <PresentationFormat>מסך רחב</PresentationFormat>
  <Paragraphs>483</Paragraphs>
  <Slides>23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Forte</vt:lpstr>
      <vt:lpstr>Thème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ELIE BRACHA</dc:creator>
  <cp:lastModifiedBy>נריה</cp:lastModifiedBy>
  <cp:revision>93</cp:revision>
  <dcterms:created xsi:type="dcterms:W3CDTF">2020-11-01T12:12:39Z</dcterms:created>
  <dcterms:modified xsi:type="dcterms:W3CDTF">2021-10-15T11:58:13Z</dcterms:modified>
</cp:coreProperties>
</file>